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</p:sldMasterIdLst>
  <p:notesMasterIdLst>
    <p:notesMasterId r:id="rId18"/>
  </p:notesMasterIdLst>
  <p:sldIdLst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60" r:id="rId13"/>
    <p:sldId id="261" r:id="rId14"/>
    <p:sldId id="258" r:id="rId15"/>
    <p:sldId id="257" r:id="rId16"/>
    <p:sldId id="263" r:id="rId17"/>
  </p:sldIdLst>
  <p:sldSz cx="15544800" cy="10058400"/>
  <p:notesSz cx="9312275" cy="14798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F21"/>
    <a:srgbClr val="C6DDF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20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35319" cy="742504"/>
          </a:xfrm>
          <a:prstGeom prst="rect">
            <a:avLst/>
          </a:prstGeom>
        </p:spPr>
        <p:txBody>
          <a:bodyPr vert="horz" lIns="137759" tIns="68879" rIns="137759" bIns="68879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4802" y="2"/>
            <a:ext cx="4035319" cy="742504"/>
          </a:xfrm>
          <a:prstGeom prst="rect">
            <a:avLst/>
          </a:prstGeom>
        </p:spPr>
        <p:txBody>
          <a:bodyPr vert="horz" lIns="137759" tIns="68879" rIns="137759" bIns="68879" rtlCol="0"/>
          <a:lstStyle>
            <a:lvl1pPr algn="r">
              <a:defRPr sz="1800"/>
            </a:lvl1pPr>
          </a:lstStyle>
          <a:p>
            <a:fld id="{1E9C92A2-0CF1-48C7-9003-7FE2D339AA7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6925" y="1849438"/>
            <a:ext cx="7718425" cy="499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759" tIns="68879" rIns="137759" bIns="688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228" y="7121862"/>
            <a:ext cx="7449820" cy="5826978"/>
          </a:xfrm>
          <a:prstGeom prst="rect">
            <a:avLst/>
          </a:prstGeom>
        </p:spPr>
        <p:txBody>
          <a:bodyPr vert="horz" lIns="137759" tIns="68879" rIns="137759" bIns="688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4056175"/>
            <a:ext cx="4035319" cy="742502"/>
          </a:xfrm>
          <a:prstGeom prst="rect">
            <a:avLst/>
          </a:prstGeom>
        </p:spPr>
        <p:txBody>
          <a:bodyPr vert="horz" lIns="137759" tIns="68879" rIns="137759" bIns="68879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4802" y="14056175"/>
            <a:ext cx="4035319" cy="742502"/>
          </a:xfrm>
          <a:prstGeom prst="rect">
            <a:avLst/>
          </a:prstGeom>
        </p:spPr>
        <p:txBody>
          <a:bodyPr vert="horz" lIns="137759" tIns="68879" rIns="137759" bIns="68879" rtlCol="0" anchor="b"/>
          <a:lstStyle>
            <a:lvl1pPr algn="r">
              <a:defRPr sz="1800"/>
            </a:lvl1pPr>
          </a:lstStyle>
          <a:p>
            <a:fld id="{15BC416A-5935-4F85-B42B-D43EC1E79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6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54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271" algn="l" defTabSz="122854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544" algn="l" defTabSz="122854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2812" algn="l" defTabSz="122854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085" algn="l" defTabSz="122854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1356" algn="l" defTabSz="122854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5628" algn="l" defTabSz="122854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299898" algn="l" defTabSz="122854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4169" algn="l" defTabSz="122854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92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6925" y="1849438"/>
            <a:ext cx="7718425" cy="499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99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6925" y="1849438"/>
            <a:ext cx="7718425" cy="499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50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8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6925" y="1849438"/>
            <a:ext cx="7718425" cy="499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51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6925" y="1849438"/>
            <a:ext cx="7718425" cy="499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7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3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6925" y="1849438"/>
            <a:ext cx="7718425" cy="499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69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6925" y="1849438"/>
            <a:ext cx="7718425" cy="499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7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416A-5935-4F85-B42B-D43EC1E798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7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60160">
              <a:srgbClr val="D1E3F3"/>
            </a:gs>
            <a:gs pos="0">
              <a:srgbClr val="F1F6FB"/>
            </a:gs>
            <a:gs pos="80000">
              <a:schemeClr val="accent1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9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2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7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2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3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3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9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7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8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75E3F-3ED0-4F55-BFDD-77CC208CB77A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08955-B40C-4C60-9CCF-2ED995CBF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0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wmf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wmf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wmf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wmf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0953" y="2255068"/>
            <a:ext cx="22795316" cy="13959958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8148535" y="5131795"/>
            <a:ext cx="4758140" cy="4103252"/>
          </a:xfrm>
          <a:custGeom>
            <a:avLst/>
            <a:gdLst>
              <a:gd name="connsiteX0" fmla="*/ 0 w 3103133"/>
              <a:gd name="connsiteY0" fmla="*/ 1338016 h 2676032"/>
              <a:gd name="connsiteX1" fmla="*/ 669008 w 3103133"/>
              <a:gd name="connsiteY1" fmla="*/ 1 h 2676032"/>
              <a:gd name="connsiteX2" fmla="*/ 2434125 w 3103133"/>
              <a:gd name="connsiteY2" fmla="*/ 1 h 2676032"/>
              <a:gd name="connsiteX3" fmla="*/ 3103133 w 3103133"/>
              <a:gd name="connsiteY3" fmla="*/ 1338016 h 2676032"/>
              <a:gd name="connsiteX4" fmla="*/ 2434125 w 3103133"/>
              <a:gd name="connsiteY4" fmla="*/ 2676031 h 2676032"/>
              <a:gd name="connsiteX5" fmla="*/ 669008 w 3103133"/>
              <a:gd name="connsiteY5" fmla="*/ 2676031 h 2676032"/>
              <a:gd name="connsiteX6" fmla="*/ 0 w 3103133"/>
              <a:gd name="connsiteY6" fmla="*/ 1338016 h 267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3133" h="2676032">
                <a:moveTo>
                  <a:pt x="0" y="1338016"/>
                </a:moveTo>
                <a:lnTo>
                  <a:pt x="669008" y="1"/>
                </a:lnTo>
                <a:lnTo>
                  <a:pt x="2434125" y="1"/>
                </a:lnTo>
                <a:lnTo>
                  <a:pt x="3103133" y="1338016"/>
                </a:lnTo>
                <a:lnTo>
                  <a:pt x="2434125" y="2676031"/>
                </a:lnTo>
                <a:lnTo>
                  <a:pt x="669008" y="2676031"/>
                </a:lnTo>
                <a:lnTo>
                  <a:pt x="0" y="1338016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4037" tIns="594293" rIns="614037" bIns="594293" numCol="1" spcCol="1270" anchor="ctr" anchorCtr="0">
            <a:normAutofit/>
          </a:bodyPr>
          <a:lstStyle/>
          <a:p>
            <a:pPr algn="ctr"/>
            <a:r>
              <a:rPr lang="en-US" sz="3600"/>
              <a:t>I can tell you about the people, places, and things </a:t>
            </a:r>
          </a:p>
          <a:p>
            <a:pPr algn="ctr"/>
            <a:r>
              <a:rPr lang="en-US" sz="3600"/>
              <a:t>that are important to me.</a:t>
            </a:r>
          </a:p>
        </p:txBody>
      </p:sp>
      <p:sp>
        <p:nvSpPr>
          <p:cNvPr id="17" name="Freeform 16"/>
          <p:cNvSpPr/>
          <p:nvPr/>
        </p:nvSpPr>
        <p:spPr>
          <a:xfrm>
            <a:off x="4112267" y="2753976"/>
            <a:ext cx="4968323" cy="4284507"/>
          </a:xfrm>
          <a:custGeom>
            <a:avLst/>
            <a:gdLst>
              <a:gd name="connsiteX0" fmla="*/ 0 w 4014621"/>
              <a:gd name="connsiteY0" fmla="*/ 1731034 h 3462068"/>
              <a:gd name="connsiteX1" fmla="*/ 865517 w 4014621"/>
              <a:gd name="connsiteY1" fmla="*/ 1 h 3462068"/>
              <a:gd name="connsiteX2" fmla="*/ 3149104 w 4014621"/>
              <a:gd name="connsiteY2" fmla="*/ 1 h 3462068"/>
              <a:gd name="connsiteX3" fmla="*/ 4014621 w 4014621"/>
              <a:gd name="connsiteY3" fmla="*/ 1731034 h 3462068"/>
              <a:gd name="connsiteX4" fmla="*/ 3149104 w 4014621"/>
              <a:gd name="connsiteY4" fmla="*/ 3462067 h 3462068"/>
              <a:gd name="connsiteX5" fmla="*/ 865517 w 4014621"/>
              <a:gd name="connsiteY5" fmla="*/ 3462067 h 3462068"/>
              <a:gd name="connsiteX6" fmla="*/ 0 w 4014621"/>
              <a:gd name="connsiteY6" fmla="*/ 1731034 h 34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4621" h="3462068">
                <a:moveTo>
                  <a:pt x="0" y="1731034"/>
                </a:moveTo>
                <a:lnTo>
                  <a:pt x="865517" y="1"/>
                </a:lnTo>
                <a:lnTo>
                  <a:pt x="3149104" y="1"/>
                </a:lnTo>
                <a:lnTo>
                  <a:pt x="4014621" y="1731034"/>
                </a:lnTo>
                <a:lnTo>
                  <a:pt x="3149104" y="3462067"/>
                </a:lnTo>
                <a:lnTo>
                  <a:pt x="865517" y="3462067"/>
                </a:lnTo>
                <a:lnTo>
                  <a:pt x="0" y="173103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4398" tIns="748212" rIns="794398" bIns="748212" numCol="1" spcCol="1270" anchor="ctr" anchorCtr="0">
            <a:noAutofit/>
          </a:bodyPr>
          <a:lstStyle/>
          <a:p>
            <a:pPr algn="ctr" defTabSz="22101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/>
              <a:t>I know who I am and some special things about me.</a:t>
            </a:r>
          </a:p>
        </p:txBody>
      </p:sp>
      <p:sp>
        <p:nvSpPr>
          <p:cNvPr id="21" name="Hexagon 20"/>
          <p:cNvSpPr/>
          <p:nvPr/>
        </p:nvSpPr>
        <p:spPr>
          <a:xfrm>
            <a:off x="8285590" y="919037"/>
            <a:ext cx="4588087" cy="39566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7000" contrast="14000"/>
                      </a14:imgEffect>
                    </a14:imgLayer>
                  </a14:imgProps>
                </a:ext>
              </a:extLst>
            </a:blip>
            <a:srcRect/>
            <a:stretch>
              <a:fillRect l="-10000" r="-19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Hexagon 13"/>
          <p:cNvSpPr/>
          <p:nvPr/>
        </p:nvSpPr>
        <p:spPr>
          <a:xfrm>
            <a:off x="12080990" y="3534234"/>
            <a:ext cx="3327363" cy="286939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/>
            <a:srcRect/>
            <a:stretch>
              <a:fillRect l="-62000" t="-14000" r="-30000" b="-1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257" y="7475903"/>
            <a:ext cx="1872261" cy="1791093"/>
          </a:xfrm>
          <a:prstGeom prst="rect">
            <a:avLst/>
          </a:prstGeom>
        </p:spPr>
      </p:pic>
      <p:sp>
        <p:nvSpPr>
          <p:cNvPr id="121" name="Title 2"/>
          <p:cNvSpPr>
            <a:spLocks noGrp="1"/>
          </p:cNvSpPr>
          <p:nvPr>
            <p:ph type="ctrTitle"/>
          </p:nvPr>
        </p:nvSpPr>
        <p:spPr>
          <a:xfrm>
            <a:off x="630182" y="1342190"/>
            <a:ext cx="9897423" cy="1281620"/>
          </a:xfrm>
        </p:spPr>
        <p:txBody>
          <a:bodyPr>
            <a:noAutofit/>
          </a:bodyPr>
          <a:lstStyle/>
          <a:p>
            <a:pPr algn="l"/>
            <a:r>
              <a:rPr lang="en-US" sz="8000" b="1">
                <a:solidFill>
                  <a:schemeClr val="accent6"/>
                </a:solidFill>
                <a:latin typeface="+mn-lt"/>
              </a:rPr>
              <a:t>Positive Personal &amp; Cultural Identity</a:t>
            </a:r>
            <a:endParaRPr lang="en-US" sz="8415" b="1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79969" y="5131795"/>
            <a:ext cx="4010878" cy="3586665"/>
            <a:chOff x="490505" y="392296"/>
            <a:chExt cx="4010878" cy="3586665"/>
          </a:xfrm>
        </p:grpSpPr>
        <p:sp>
          <p:nvSpPr>
            <p:cNvPr id="32" name="Isosceles Triangle 31"/>
            <p:cNvSpPr/>
            <p:nvPr/>
          </p:nvSpPr>
          <p:spPr>
            <a:xfrm rot="10800000">
              <a:off x="1915648" y="913353"/>
              <a:ext cx="1754764" cy="1502971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3" name="Isosceles Triangle 32"/>
            <p:cNvSpPr/>
            <p:nvPr/>
          </p:nvSpPr>
          <p:spPr>
            <a:xfrm rot="14397036">
              <a:off x="2610262" y="1300036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1906042" y="2475990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03868" y="948319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16303" y="2131862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37422" y="3597450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718333" y="1959288"/>
              <a:ext cx="1640267" cy="1753651"/>
              <a:chOff x="7833733" y="1060742"/>
              <a:chExt cx="1382365" cy="1477921"/>
            </a:xfrm>
          </p:grpSpPr>
          <p:sp>
            <p:nvSpPr>
              <p:cNvPr id="52" name="Isosceles Triangle 51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459648" y="1298141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84072" y="1478950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90505" y="392296"/>
              <a:ext cx="2461316" cy="2869712"/>
              <a:chOff x="1290369" y="1137735"/>
              <a:chExt cx="1656240" cy="1931052"/>
            </a:xfrm>
          </p:grpSpPr>
          <p:sp>
            <p:nvSpPr>
              <p:cNvPr id="49" name="Isosceles Triangle 48"/>
              <p:cNvSpPr/>
              <p:nvPr/>
            </p:nvSpPr>
            <p:spPr>
              <a:xfrm rot="7204616">
                <a:off x="1152963" y="1275141"/>
                <a:ext cx="1931052" cy="1656240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344801" y="1890310"/>
                <a:ext cx="1072456" cy="559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</a:rPr>
                  <a:t>Personal &amp; Cultural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536641" y="1285073"/>
                <a:ext cx="760580" cy="745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645282" y="1981984"/>
              <a:ext cx="2488460" cy="1717653"/>
              <a:chOff x="6673117" y="1214046"/>
              <a:chExt cx="1355066" cy="935330"/>
            </a:xfrm>
          </p:grpSpPr>
          <p:sp>
            <p:nvSpPr>
              <p:cNvPr id="46" name="Isosceles Triangle 45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563699" y="2995959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68241" y="2690500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434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8024" y="-6026433"/>
            <a:ext cx="26741446" cy="16376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5269" y="3142781"/>
            <a:ext cx="9735946" cy="253157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17" name="TextBox 16"/>
          <p:cNvSpPr txBox="1"/>
          <p:nvPr/>
        </p:nvSpPr>
        <p:spPr>
          <a:xfrm>
            <a:off x="3815367" y="3550596"/>
            <a:ext cx="6988919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101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6000"/>
              <a:t>I get ideas when I play and explore.</a:t>
            </a:r>
          </a:p>
          <a:p>
            <a:endParaRPr lang="en-US" sz="4590"/>
          </a:p>
        </p:txBody>
      </p:sp>
      <p:sp>
        <p:nvSpPr>
          <p:cNvPr id="41" name="Rectangle 40"/>
          <p:cNvSpPr/>
          <p:nvPr/>
        </p:nvSpPr>
        <p:spPr>
          <a:xfrm>
            <a:off x="4964557" y="5872889"/>
            <a:ext cx="8080673" cy="32969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43" name="TextBox 42"/>
          <p:cNvSpPr txBox="1"/>
          <p:nvPr/>
        </p:nvSpPr>
        <p:spPr>
          <a:xfrm>
            <a:off x="7269042" y="6128018"/>
            <a:ext cx="58076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I try a new idea when something doesn’t work.</a:t>
            </a:r>
          </a:p>
          <a:p>
            <a:pPr lvl="0"/>
            <a:endParaRPr lang="en-US" sz="5610"/>
          </a:p>
          <a:p>
            <a:endParaRPr lang="en-US" sz="4590"/>
          </a:p>
        </p:txBody>
      </p:sp>
      <p:sp>
        <p:nvSpPr>
          <p:cNvPr id="22" name="Hexagon 21"/>
          <p:cNvSpPr/>
          <p:nvPr/>
        </p:nvSpPr>
        <p:spPr>
          <a:xfrm>
            <a:off x="3278712" y="5773715"/>
            <a:ext cx="3949139" cy="3396100"/>
          </a:xfrm>
          <a:prstGeom prst="hexagon">
            <a:avLst/>
          </a:prstGeom>
          <a:blipFill dpi="0" rotWithShape="1">
            <a:blip r:embed="rId4"/>
            <a:srcRect/>
            <a:stretch>
              <a:fillRect l="-15000" t="-18000" r="-15000" b="-18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65" name="Hexagon 64"/>
          <p:cNvSpPr/>
          <p:nvPr/>
        </p:nvSpPr>
        <p:spPr>
          <a:xfrm>
            <a:off x="333695" y="3148930"/>
            <a:ext cx="3973043" cy="342620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15000" r="-15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422" y="7884880"/>
            <a:ext cx="1860790" cy="1780120"/>
          </a:xfrm>
          <a:prstGeom prst="rect">
            <a:avLst/>
          </a:prstGeom>
        </p:spPr>
      </p:pic>
      <p:sp>
        <p:nvSpPr>
          <p:cNvPr id="34" name="Title 2"/>
          <p:cNvSpPr>
            <a:spLocks noGrp="1"/>
          </p:cNvSpPr>
          <p:nvPr>
            <p:ph type="ctrTitle"/>
          </p:nvPr>
        </p:nvSpPr>
        <p:spPr>
          <a:xfrm>
            <a:off x="1089622" y="1201086"/>
            <a:ext cx="9897423" cy="1281620"/>
          </a:xfrm>
        </p:spPr>
        <p:txBody>
          <a:bodyPr>
            <a:noAutofit/>
          </a:bodyPr>
          <a:lstStyle/>
          <a:p>
            <a:pPr algn="l"/>
            <a:r>
              <a:rPr lang="en-US" sz="8415" b="1">
                <a:solidFill>
                  <a:schemeClr val="accent1"/>
                </a:solidFill>
                <a:latin typeface="+mn-lt"/>
              </a:rPr>
              <a:t>Creative Thinking</a:t>
            </a:r>
            <a:endParaRPr lang="en-US" sz="8415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140568" y="567557"/>
            <a:ext cx="3856101" cy="4124994"/>
            <a:chOff x="1019666" y="5362155"/>
            <a:chExt cx="3856101" cy="4124994"/>
          </a:xfrm>
        </p:grpSpPr>
        <p:grpSp>
          <p:nvGrpSpPr>
            <p:cNvPr id="36" name="Group 35"/>
            <p:cNvGrpSpPr/>
            <p:nvPr/>
          </p:nvGrpSpPr>
          <p:grpSpPr>
            <a:xfrm>
              <a:off x="2290032" y="5362155"/>
              <a:ext cx="1754764" cy="1502971"/>
              <a:chOff x="2290032" y="5362155"/>
              <a:chExt cx="1754764" cy="1502971"/>
            </a:xfrm>
          </p:grpSpPr>
          <p:sp>
            <p:nvSpPr>
              <p:cNvPr id="61" name="Isosceles Triangle 60"/>
              <p:cNvSpPr/>
              <p:nvPr/>
            </p:nvSpPr>
            <p:spPr>
              <a:xfrm rot="10800000">
                <a:off x="2290032" y="5362155"/>
                <a:ext cx="1754764" cy="1502971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378252" y="5397121"/>
                <a:ext cx="1559113" cy="446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49" b="1">
                    <a:solidFill>
                      <a:schemeClr val="bg1"/>
                    </a:solidFill>
                  </a:rPr>
                  <a:t>Personal Awareness</a:t>
                </a:r>
              </a:p>
              <a:p>
                <a:pPr algn="ctr"/>
                <a:r>
                  <a:rPr lang="en-US" sz="1149" b="1">
                    <a:solidFill>
                      <a:schemeClr val="bg1"/>
                    </a:solidFill>
                  </a:rPr>
                  <a:t>&amp; Responsibility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834032" y="5746943"/>
                <a:ext cx="900893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109429" y="5624055"/>
              <a:ext cx="1766338" cy="1753651"/>
              <a:chOff x="3109429" y="5624055"/>
              <a:chExt cx="1766338" cy="1753651"/>
            </a:xfrm>
          </p:grpSpPr>
          <p:sp>
            <p:nvSpPr>
              <p:cNvPr id="58" name="Isosceles Triangle 57"/>
              <p:cNvSpPr/>
              <p:nvPr/>
            </p:nvSpPr>
            <p:spPr>
              <a:xfrm rot="14397036">
                <a:off x="2984646" y="5748838"/>
                <a:ext cx="1753651" cy="1504085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290687" y="6580664"/>
                <a:ext cx="1585080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Social Responsibility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58456" y="5927752"/>
                <a:ext cx="942870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468124" y="5642138"/>
              <a:ext cx="1770631" cy="1753651"/>
              <a:chOff x="1468124" y="5642138"/>
              <a:chExt cx="1770631" cy="1753651"/>
            </a:xfrm>
          </p:grpSpPr>
          <p:sp>
            <p:nvSpPr>
              <p:cNvPr id="55" name="Isosceles Triangle 54"/>
              <p:cNvSpPr/>
              <p:nvPr/>
            </p:nvSpPr>
            <p:spPr>
              <a:xfrm rot="7204616">
                <a:off x="1609887" y="5766921"/>
                <a:ext cx="1753651" cy="1504085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468124" y="6553197"/>
                <a:ext cx="1610755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Personal &amp; Cultural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934757" y="5944567"/>
                <a:ext cx="760580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019666" y="6430786"/>
              <a:ext cx="2488460" cy="1717653"/>
              <a:chOff x="6673117" y="1214046"/>
              <a:chExt cx="1355066" cy="935330"/>
            </a:xfrm>
          </p:grpSpPr>
          <p:sp>
            <p:nvSpPr>
              <p:cNvPr id="52" name="Isosceles Triangle 51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678577" y="6936743"/>
              <a:ext cx="2977674" cy="2550406"/>
              <a:chOff x="2280426" y="6924792"/>
              <a:chExt cx="1754764" cy="1502971"/>
            </a:xfrm>
            <a:effectLst>
              <a:outerShdw blurRad="431800" sx="117000" sy="1170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Isosceles Triangle 48"/>
              <p:cNvSpPr/>
              <p:nvPr/>
            </p:nvSpPr>
            <p:spPr>
              <a:xfrm>
                <a:off x="2280426" y="6924792"/>
                <a:ext cx="1754764" cy="1502971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482976" y="7929758"/>
                <a:ext cx="1349665" cy="489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Creative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948301" y="7212911"/>
                <a:ext cx="705209" cy="825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500" b="1">
                    <a:solidFill>
                      <a:schemeClr val="bg1"/>
                    </a:solidFill>
                  </a:rPr>
                  <a:t>T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092717" y="6408090"/>
              <a:ext cx="1640267" cy="1753651"/>
              <a:chOff x="3092717" y="6408090"/>
              <a:chExt cx="1640267" cy="175365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092717" y="6408090"/>
                <a:ext cx="1640267" cy="1753651"/>
                <a:chOff x="7833733" y="1060742"/>
                <a:chExt cx="1382365" cy="1477921"/>
              </a:xfrm>
            </p:grpSpPr>
            <p:sp>
              <p:nvSpPr>
                <p:cNvPr id="47" name="Isosceles Triangle 46"/>
                <p:cNvSpPr/>
                <p:nvPr/>
              </p:nvSpPr>
              <p:spPr>
                <a:xfrm rot="18004616">
                  <a:off x="7728570" y="1165905"/>
                  <a:ext cx="1477921" cy="1267595"/>
                </a:xfrm>
                <a:prstGeom prst="triangl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16586" tIns="58293" rIns="116586" bIns="5829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057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8078642" y="1554301"/>
                  <a:ext cx="1137456" cy="2431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75" b="1">
                      <a:solidFill>
                        <a:schemeClr val="bg1"/>
                      </a:solidFill>
                    </a:rPr>
                    <a:t>Critical</a:t>
                  </a: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3842625" y="7139302"/>
                <a:ext cx="705209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5908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160">
              <a:srgbClr val="D1E3F3"/>
            </a:gs>
            <a:gs pos="0">
              <a:srgbClr val="F1F6FB"/>
            </a:gs>
            <a:gs pos="80000">
              <a:schemeClr val="accent1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0953" y="2255068"/>
            <a:ext cx="22795316" cy="139599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97885" y="1080727"/>
            <a:ext cx="7461582" cy="1281620"/>
          </a:xfrm>
        </p:spPr>
        <p:txBody>
          <a:bodyPr>
            <a:noAutofit/>
          </a:bodyPr>
          <a:lstStyle/>
          <a:p>
            <a:pPr algn="l"/>
            <a:r>
              <a:rPr lang="en-US" sz="8415" b="1">
                <a:solidFill>
                  <a:schemeClr val="accent3"/>
                </a:solidFill>
                <a:latin typeface="+mn-lt"/>
              </a:rPr>
              <a:t>Communication</a:t>
            </a:r>
            <a:endParaRPr lang="en-US" sz="8415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148535" y="5131795"/>
            <a:ext cx="4758140" cy="4103252"/>
          </a:xfrm>
          <a:custGeom>
            <a:avLst/>
            <a:gdLst>
              <a:gd name="connsiteX0" fmla="*/ 0 w 3103133"/>
              <a:gd name="connsiteY0" fmla="*/ 1338016 h 2676032"/>
              <a:gd name="connsiteX1" fmla="*/ 669008 w 3103133"/>
              <a:gd name="connsiteY1" fmla="*/ 1 h 2676032"/>
              <a:gd name="connsiteX2" fmla="*/ 2434125 w 3103133"/>
              <a:gd name="connsiteY2" fmla="*/ 1 h 2676032"/>
              <a:gd name="connsiteX3" fmla="*/ 3103133 w 3103133"/>
              <a:gd name="connsiteY3" fmla="*/ 1338016 h 2676032"/>
              <a:gd name="connsiteX4" fmla="*/ 2434125 w 3103133"/>
              <a:gd name="connsiteY4" fmla="*/ 2676031 h 2676032"/>
              <a:gd name="connsiteX5" fmla="*/ 669008 w 3103133"/>
              <a:gd name="connsiteY5" fmla="*/ 2676031 h 2676032"/>
              <a:gd name="connsiteX6" fmla="*/ 0 w 3103133"/>
              <a:gd name="connsiteY6" fmla="*/ 1338016 h 267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3133" h="2676032">
                <a:moveTo>
                  <a:pt x="0" y="1338016"/>
                </a:moveTo>
                <a:lnTo>
                  <a:pt x="669008" y="1"/>
                </a:lnTo>
                <a:lnTo>
                  <a:pt x="2434125" y="1"/>
                </a:lnTo>
                <a:lnTo>
                  <a:pt x="3103133" y="1338016"/>
                </a:lnTo>
                <a:lnTo>
                  <a:pt x="2434125" y="2676031"/>
                </a:lnTo>
                <a:lnTo>
                  <a:pt x="669008" y="2676031"/>
                </a:lnTo>
                <a:lnTo>
                  <a:pt x="0" y="1338016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4037" tIns="594293" rIns="614037" bIns="594293" numCol="1" spcCol="1270" anchor="ctr" anchorCtr="0">
            <a:noAutofit/>
          </a:bodyPr>
          <a:lstStyle/>
          <a:p>
            <a:pPr algn="ctr" defTabSz="22667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100"/>
              <a:t>I can listen to others.</a:t>
            </a:r>
          </a:p>
        </p:txBody>
      </p:sp>
      <p:sp>
        <p:nvSpPr>
          <p:cNvPr id="17" name="Freeform 16"/>
          <p:cNvSpPr/>
          <p:nvPr/>
        </p:nvSpPr>
        <p:spPr>
          <a:xfrm>
            <a:off x="4112267" y="2753976"/>
            <a:ext cx="4968323" cy="4284507"/>
          </a:xfrm>
          <a:custGeom>
            <a:avLst/>
            <a:gdLst>
              <a:gd name="connsiteX0" fmla="*/ 0 w 4014621"/>
              <a:gd name="connsiteY0" fmla="*/ 1731034 h 3462068"/>
              <a:gd name="connsiteX1" fmla="*/ 865517 w 4014621"/>
              <a:gd name="connsiteY1" fmla="*/ 1 h 3462068"/>
              <a:gd name="connsiteX2" fmla="*/ 3149104 w 4014621"/>
              <a:gd name="connsiteY2" fmla="*/ 1 h 3462068"/>
              <a:gd name="connsiteX3" fmla="*/ 4014621 w 4014621"/>
              <a:gd name="connsiteY3" fmla="*/ 1731034 h 3462068"/>
              <a:gd name="connsiteX4" fmla="*/ 3149104 w 4014621"/>
              <a:gd name="connsiteY4" fmla="*/ 3462067 h 3462068"/>
              <a:gd name="connsiteX5" fmla="*/ 865517 w 4014621"/>
              <a:gd name="connsiteY5" fmla="*/ 3462067 h 3462068"/>
              <a:gd name="connsiteX6" fmla="*/ 0 w 4014621"/>
              <a:gd name="connsiteY6" fmla="*/ 1731034 h 34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4621" h="3462068">
                <a:moveTo>
                  <a:pt x="0" y="1731034"/>
                </a:moveTo>
                <a:lnTo>
                  <a:pt x="865517" y="1"/>
                </a:lnTo>
                <a:lnTo>
                  <a:pt x="3149104" y="1"/>
                </a:lnTo>
                <a:lnTo>
                  <a:pt x="4014621" y="1731034"/>
                </a:lnTo>
                <a:lnTo>
                  <a:pt x="3149104" y="3462067"/>
                </a:lnTo>
                <a:lnTo>
                  <a:pt x="865517" y="3462067"/>
                </a:lnTo>
                <a:lnTo>
                  <a:pt x="0" y="1731034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4398" tIns="748212" rIns="794398" bIns="748212" numCol="1" spcCol="1270" anchor="ctr" anchorCtr="0">
            <a:noAutofit/>
          </a:bodyPr>
          <a:lstStyle/>
          <a:p>
            <a:pPr algn="ctr" defTabSz="22101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971"/>
              <a:t>I can share my ideas and questions.</a:t>
            </a:r>
          </a:p>
        </p:txBody>
      </p:sp>
      <p:sp>
        <p:nvSpPr>
          <p:cNvPr id="21" name="Hexagon 20"/>
          <p:cNvSpPr/>
          <p:nvPr/>
        </p:nvSpPr>
        <p:spPr>
          <a:xfrm>
            <a:off x="8285590" y="919037"/>
            <a:ext cx="4588087" cy="395660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Hexagon 13"/>
          <p:cNvSpPr/>
          <p:nvPr/>
        </p:nvSpPr>
        <p:spPr>
          <a:xfrm>
            <a:off x="12080990" y="3534234"/>
            <a:ext cx="3327363" cy="28693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257" y="7475903"/>
            <a:ext cx="1872261" cy="179109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56682" y="5674478"/>
            <a:ext cx="4340486" cy="3511267"/>
            <a:chOff x="410238" y="5829030"/>
            <a:chExt cx="4340486" cy="3511267"/>
          </a:xfrm>
        </p:grpSpPr>
        <p:sp>
          <p:nvSpPr>
            <p:cNvPr id="31" name="Isosceles Triangle 30"/>
            <p:cNvSpPr/>
            <p:nvPr/>
          </p:nvSpPr>
          <p:spPr>
            <a:xfrm rot="10800000">
              <a:off x="2164988" y="5829030"/>
              <a:ext cx="1754765" cy="1502970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2" name="Isosceles Triangle 31"/>
            <p:cNvSpPr/>
            <p:nvPr/>
          </p:nvSpPr>
          <p:spPr>
            <a:xfrm rot="7204616">
              <a:off x="1484844" y="6233796"/>
              <a:ext cx="1753650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3" name="Isosceles Triangle 32"/>
            <p:cNvSpPr/>
            <p:nvPr/>
          </p:nvSpPr>
          <p:spPr>
            <a:xfrm rot="14397036">
              <a:off x="2859603" y="6215713"/>
              <a:ext cx="1753650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2155383" y="7391667"/>
              <a:ext cx="1754765" cy="1502970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53208" y="5863996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43080" y="7020071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65644" y="7047539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86762" y="8513127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967674" y="6874965"/>
              <a:ext cx="1640267" cy="1753650"/>
              <a:chOff x="7833733" y="1060742"/>
              <a:chExt cx="1382365" cy="1477921"/>
            </a:xfrm>
          </p:grpSpPr>
          <p:sp>
            <p:nvSpPr>
              <p:cNvPr id="70" name="Isosceles Triangle 69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708988" y="6213818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3413" y="6394627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09714" y="6411441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65" name="Isosceles Triangle 64"/>
            <p:cNvSpPr/>
            <p:nvPr/>
          </p:nvSpPr>
          <p:spPr>
            <a:xfrm rot="3597036">
              <a:off x="638703" y="6819346"/>
              <a:ext cx="2714074" cy="2327827"/>
            </a:xfrm>
            <a:prstGeom prst="triangle">
              <a:avLst/>
            </a:prstGeom>
            <a:gradFill flip="none" rotWithShape="1">
              <a:gsLst>
                <a:gs pos="0">
                  <a:srgbClr val="E66E3C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chemeClr val="bg1"/>
              </a:solidFill>
            </a:ln>
            <a:effectLst>
              <a:outerShdw blurRad="660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10238" y="7424960"/>
              <a:ext cx="2488460" cy="484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50" b="1">
                  <a:solidFill>
                    <a:schemeClr val="bg1"/>
                  </a:solidFill>
                </a:rPr>
                <a:t>Communication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04325" y="7817075"/>
              <a:ext cx="929667" cy="1151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885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813040" y="7911635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717582" y="7606177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82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160">
              <a:srgbClr val="D1E3F3"/>
            </a:gs>
            <a:gs pos="0">
              <a:srgbClr val="F1F6FB"/>
            </a:gs>
            <a:gs pos="80000">
              <a:schemeClr val="accent1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8024" y="-6026433"/>
            <a:ext cx="26741446" cy="16376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5269" y="3142781"/>
            <a:ext cx="9735946" cy="253157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355178" y="1242640"/>
            <a:ext cx="11658600" cy="1542783"/>
          </a:xfrm>
        </p:spPr>
        <p:txBody>
          <a:bodyPr>
            <a:normAutofit/>
          </a:bodyPr>
          <a:lstStyle/>
          <a:p>
            <a:r>
              <a:rPr lang="en-US" sz="10200" b="1">
                <a:solidFill>
                  <a:schemeClr val="accent3"/>
                </a:solidFill>
                <a:latin typeface="+mn-lt"/>
              </a:rPr>
              <a:t>Communication</a:t>
            </a:r>
            <a:endParaRPr lang="en-US" sz="1020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62019" y="3549936"/>
            <a:ext cx="6988919" cy="25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610"/>
              <a:t>I can share my ideas and questions.</a:t>
            </a:r>
          </a:p>
          <a:p>
            <a:endParaRPr lang="en-US" sz="4590"/>
          </a:p>
        </p:txBody>
      </p:sp>
      <p:sp>
        <p:nvSpPr>
          <p:cNvPr id="41" name="Rectangle 40"/>
          <p:cNvSpPr/>
          <p:nvPr/>
        </p:nvSpPr>
        <p:spPr>
          <a:xfrm>
            <a:off x="4964558" y="5942116"/>
            <a:ext cx="6586378" cy="266236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43" name="TextBox 42"/>
          <p:cNvSpPr txBox="1"/>
          <p:nvPr/>
        </p:nvSpPr>
        <p:spPr>
          <a:xfrm>
            <a:off x="7429130" y="6359038"/>
            <a:ext cx="3874303" cy="25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610"/>
              <a:t>I can listen to others.</a:t>
            </a:r>
          </a:p>
          <a:p>
            <a:endParaRPr lang="en-US" sz="4590"/>
          </a:p>
        </p:txBody>
      </p:sp>
      <p:sp>
        <p:nvSpPr>
          <p:cNvPr id="22" name="Hexagon 21"/>
          <p:cNvSpPr/>
          <p:nvPr/>
        </p:nvSpPr>
        <p:spPr>
          <a:xfrm>
            <a:off x="3278712" y="5773715"/>
            <a:ext cx="3949139" cy="3396100"/>
          </a:xfrm>
          <a:prstGeom prst="hexagon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5000" r="-15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65" name="Hexagon 64"/>
          <p:cNvSpPr/>
          <p:nvPr/>
        </p:nvSpPr>
        <p:spPr>
          <a:xfrm>
            <a:off x="333695" y="3148930"/>
            <a:ext cx="3973043" cy="342620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736" y="7118388"/>
            <a:ext cx="2459268" cy="23526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0697238" y="685174"/>
            <a:ext cx="4340486" cy="3511267"/>
            <a:chOff x="410238" y="5829030"/>
            <a:chExt cx="4340486" cy="3511267"/>
          </a:xfrm>
        </p:grpSpPr>
        <p:sp>
          <p:nvSpPr>
            <p:cNvPr id="33" name="Isosceles Triangle 32"/>
            <p:cNvSpPr/>
            <p:nvPr/>
          </p:nvSpPr>
          <p:spPr>
            <a:xfrm rot="10800000">
              <a:off x="2164988" y="5829030"/>
              <a:ext cx="1754765" cy="1502970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4" name="Isosceles Triangle 33"/>
            <p:cNvSpPr/>
            <p:nvPr/>
          </p:nvSpPr>
          <p:spPr>
            <a:xfrm rot="7204616">
              <a:off x="1484844" y="6233796"/>
              <a:ext cx="1753650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5" name="Isosceles Triangle 34"/>
            <p:cNvSpPr/>
            <p:nvPr/>
          </p:nvSpPr>
          <p:spPr>
            <a:xfrm rot="14397036">
              <a:off x="2859603" y="6215713"/>
              <a:ext cx="1753650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2155383" y="7391667"/>
              <a:ext cx="1754765" cy="1502970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53208" y="5863996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43080" y="7020071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65644" y="7047539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86762" y="8513127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967674" y="6874965"/>
              <a:ext cx="1640267" cy="1753650"/>
              <a:chOff x="7833733" y="1060742"/>
              <a:chExt cx="1382365" cy="1477921"/>
            </a:xfrm>
          </p:grpSpPr>
          <p:sp>
            <p:nvSpPr>
              <p:cNvPr id="53" name="Isosceles Triangle 52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2708988" y="6213818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33413" y="6394627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09714" y="6411441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48" name="Isosceles Triangle 47"/>
            <p:cNvSpPr/>
            <p:nvPr/>
          </p:nvSpPr>
          <p:spPr>
            <a:xfrm rot="3597036">
              <a:off x="638703" y="6819346"/>
              <a:ext cx="2714074" cy="2327827"/>
            </a:xfrm>
            <a:prstGeom prst="triangle">
              <a:avLst/>
            </a:prstGeom>
            <a:gradFill flip="none" rotWithShape="1">
              <a:gsLst>
                <a:gs pos="0">
                  <a:srgbClr val="E66E3C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chemeClr val="bg1"/>
              </a:solidFill>
            </a:ln>
            <a:effectLst>
              <a:outerShdw blurRad="660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0238" y="7424960"/>
              <a:ext cx="2488460" cy="484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50" b="1">
                  <a:solidFill>
                    <a:schemeClr val="bg1"/>
                  </a:solidFill>
                </a:rPr>
                <a:t>Communication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304325" y="7817075"/>
              <a:ext cx="929667" cy="1151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885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13040" y="7911635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717582" y="7606177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685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/>
          <p:cNvGrpSpPr/>
          <p:nvPr/>
        </p:nvGrpSpPr>
        <p:grpSpPr>
          <a:xfrm>
            <a:off x="10534153" y="5223870"/>
            <a:ext cx="4635606" cy="3509196"/>
            <a:chOff x="10534153" y="5223870"/>
            <a:chExt cx="4635606" cy="3509196"/>
          </a:xfrm>
        </p:grpSpPr>
        <p:grpSp>
          <p:nvGrpSpPr>
            <p:cNvPr id="17" name="Group 16"/>
            <p:cNvGrpSpPr/>
            <p:nvPr/>
          </p:nvGrpSpPr>
          <p:grpSpPr>
            <a:xfrm>
              <a:off x="10534153" y="6292501"/>
              <a:ext cx="2488460" cy="1717653"/>
              <a:chOff x="6673117" y="1214046"/>
              <a:chExt cx="1355066" cy="935330"/>
            </a:xfrm>
          </p:grpSpPr>
          <p:sp>
            <p:nvSpPr>
              <p:cNvPr id="20" name="Isosceles Triangle 19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5" name="Isosceles Triangle 4"/>
            <p:cNvSpPr/>
            <p:nvPr/>
          </p:nvSpPr>
          <p:spPr>
            <a:xfrm rot="10800000">
              <a:off x="11804519" y="5223870"/>
              <a:ext cx="1754764" cy="1502971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6" name="Isosceles Triangle 5"/>
            <p:cNvSpPr/>
            <p:nvPr/>
          </p:nvSpPr>
          <p:spPr>
            <a:xfrm rot="7204616">
              <a:off x="11124374" y="5628636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7" name="Isosceles Triangle 6"/>
            <p:cNvSpPr/>
            <p:nvPr/>
          </p:nvSpPr>
          <p:spPr>
            <a:xfrm rot="14397036">
              <a:off x="12499133" y="5610553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11794913" y="6786507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892739" y="5258836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82611" y="6414912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805174" y="6442379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026293" y="7907967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sp>
          <p:nvSpPr>
            <p:cNvPr id="23" name="Isosceles Triangle 22"/>
            <p:cNvSpPr/>
            <p:nvPr/>
          </p:nvSpPr>
          <p:spPr>
            <a:xfrm rot="18004616">
              <a:off x="12331109" y="6144377"/>
              <a:ext cx="2787001" cy="2390377"/>
            </a:xfrm>
            <a:prstGeom prst="triangl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024793" y="6804096"/>
              <a:ext cx="2144966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</a:rPr>
                <a:t>Critical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348519" y="5608658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272943" y="5789467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449244" y="5806282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452570" y="7306476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757125" y="7463539"/>
              <a:ext cx="7052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chemeClr val="bg1"/>
                  </a:solidFill>
                </a:rPr>
                <a:t>T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62650" y="232474"/>
            <a:ext cx="3856101" cy="3584449"/>
            <a:chOff x="5262650" y="232474"/>
            <a:chExt cx="3856101" cy="3584449"/>
          </a:xfrm>
        </p:grpSpPr>
        <p:sp>
          <p:nvSpPr>
            <p:cNvPr id="27" name="Isosceles Triangle 26"/>
            <p:cNvSpPr/>
            <p:nvPr/>
          </p:nvSpPr>
          <p:spPr>
            <a:xfrm rot="7204616">
              <a:off x="5852871" y="1156081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28" name="Isosceles Triangle 27"/>
            <p:cNvSpPr/>
            <p:nvPr/>
          </p:nvSpPr>
          <p:spPr>
            <a:xfrm rot="14397036">
              <a:off x="7227630" y="1137998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6523410" y="2313952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11108" y="1942357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33671" y="1969824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54790" y="3435412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335701" y="1797250"/>
              <a:ext cx="1640267" cy="1753651"/>
              <a:chOff x="7833733" y="1060742"/>
              <a:chExt cx="1382365" cy="1477921"/>
            </a:xfrm>
          </p:grpSpPr>
          <p:sp>
            <p:nvSpPr>
              <p:cNvPr id="44" name="Isosceles Triangle 43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228968" y="232474"/>
              <a:ext cx="2397598" cy="2053564"/>
              <a:chOff x="6533016" y="751315"/>
              <a:chExt cx="1754764" cy="150297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Isosceles Triangle 25"/>
              <p:cNvSpPr/>
              <p:nvPr/>
            </p:nvSpPr>
            <p:spPr>
              <a:xfrm rot="10800000">
                <a:off x="6533016" y="751315"/>
                <a:ext cx="1754764" cy="1502971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  <a:effectLst>
                <a:outerShdw blurRad="215900" dist="114300" dir="5400000" sx="53000" sy="53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621236" y="786281"/>
                <a:ext cx="1559113" cy="473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Personal Awareness</a:t>
                </a:r>
              </a:p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&amp; Responsibility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019172" y="1046955"/>
                <a:ext cx="900893" cy="810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8001440" y="1316912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77741" y="1333727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5262650" y="1819946"/>
              <a:ext cx="2488460" cy="1717653"/>
              <a:chOff x="6673117" y="1214046"/>
              <a:chExt cx="1355066" cy="935330"/>
            </a:xfrm>
          </p:grpSpPr>
          <p:sp>
            <p:nvSpPr>
              <p:cNvPr id="41" name="Isosceles Triangle 40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7181067" y="2833921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85609" y="2528462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410238" y="5829030"/>
            <a:ext cx="4340486" cy="3511267"/>
            <a:chOff x="410238" y="5829030"/>
            <a:chExt cx="4340486" cy="3511267"/>
          </a:xfrm>
        </p:grpSpPr>
        <p:sp>
          <p:nvSpPr>
            <p:cNvPr id="49" name="Isosceles Triangle 48"/>
            <p:cNvSpPr/>
            <p:nvPr/>
          </p:nvSpPr>
          <p:spPr>
            <a:xfrm rot="10800000">
              <a:off x="2164988" y="5829030"/>
              <a:ext cx="1754765" cy="1502970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50" name="Isosceles Triangle 49"/>
            <p:cNvSpPr/>
            <p:nvPr/>
          </p:nvSpPr>
          <p:spPr>
            <a:xfrm rot="7204616">
              <a:off x="1484844" y="6233796"/>
              <a:ext cx="1753650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51" name="Isosceles Triangle 50"/>
            <p:cNvSpPr/>
            <p:nvPr/>
          </p:nvSpPr>
          <p:spPr>
            <a:xfrm rot="14397036">
              <a:off x="2859603" y="6215713"/>
              <a:ext cx="1753650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2155383" y="7391667"/>
              <a:ext cx="1754765" cy="1502970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253208" y="5863996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43080" y="7020071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65644" y="7047539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386762" y="8513127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2967674" y="6874965"/>
              <a:ext cx="1640267" cy="1753650"/>
              <a:chOff x="7833733" y="1060742"/>
              <a:chExt cx="1382365" cy="1477921"/>
            </a:xfrm>
          </p:grpSpPr>
          <p:sp>
            <p:nvSpPr>
              <p:cNvPr id="67" name="Isosceles Triangle 66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2708988" y="6213818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633413" y="6394627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809714" y="6411441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64" name="Isosceles Triangle 63"/>
            <p:cNvSpPr/>
            <p:nvPr/>
          </p:nvSpPr>
          <p:spPr>
            <a:xfrm rot="3597036">
              <a:off x="638703" y="6819346"/>
              <a:ext cx="2714074" cy="2327827"/>
            </a:xfrm>
            <a:prstGeom prst="triangle">
              <a:avLst/>
            </a:prstGeom>
            <a:gradFill flip="none" rotWithShape="1">
              <a:gsLst>
                <a:gs pos="0">
                  <a:srgbClr val="E66E3C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chemeClr val="bg1"/>
              </a:solidFill>
            </a:ln>
            <a:effectLst>
              <a:outerShdw blurRad="660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0238" y="7424960"/>
              <a:ext cx="2488460" cy="484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50" b="1">
                  <a:solidFill>
                    <a:schemeClr val="bg1"/>
                  </a:solidFill>
                </a:rPr>
                <a:t>Communication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304325" y="7817075"/>
              <a:ext cx="929667" cy="1151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885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813040" y="7911635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17582" y="7606177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6209646" y="5312596"/>
            <a:ext cx="3856101" cy="4124994"/>
            <a:chOff x="6209646" y="5312596"/>
            <a:chExt cx="3856101" cy="4124994"/>
          </a:xfrm>
        </p:grpSpPr>
        <p:grpSp>
          <p:nvGrpSpPr>
            <p:cNvPr id="70" name="Group 69"/>
            <p:cNvGrpSpPr/>
            <p:nvPr/>
          </p:nvGrpSpPr>
          <p:grpSpPr>
            <a:xfrm>
              <a:off x="7480012" y="5312596"/>
              <a:ext cx="1754764" cy="1502971"/>
              <a:chOff x="2290032" y="5362155"/>
              <a:chExt cx="1754764" cy="1502971"/>
            </a:xfrm>
          </p:grpSpPr>
          <p:sp>
            <p:nvSpPr>
              <p:cNvPr id="92" name="Isosceles Triangle 91"/>
              <p:cNvSpPr/>
              <p:nvPr/>
            </p:nvSpPr>
            <p:spPr>
              <a:xfrm rot="10800000">
                <a:off x="2290032" y="5362155"/>
                <a:ext cx="1754764" cy="1502971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2378252" y="5397121"/>
                <a:ext cx="1559113" cy="446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49" b="1">
                    <a:solidFill>
                      <a:schemeClr val="bg1"/>
                    </a:solidFill>
                  </a:rPr>
                  <a:t>Personal Awareness</a:t>
                </a:r>
              </a:p>
              <a:p>
                <a:pPr algn="ctr"/>
                <a:r>
                  <a:rPr lang="en-US" sz="1149" b="1">
                    <a:solidFill>
                      <a:schemeClr val="bg1"/>
                    </a:solidFill>
                  </a:rPr>
                  <a:t>&amp; Responsibility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834032" y="5746943"/>
                <a:ext cx="900893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8299409" y="5574496"/>
              <a:ext cx="1766338" cy="1753651"/>
              <a:chOff x="3109429" y="5624055"/>
              <a:chExt cx="1766338" cy="1753651"/>
            </a:xfrm>
          </p:grpSpPr>
          <p:sp>
            <p:nvSpPr>
              <p:cNvPr id="89" name="Isosceles Triangle 88"/>
              <p:cNvSpPr/>
              <p:nvPr/>
            </p:nvSpPr>
            <p:spPr>
              <a:xfrm rot="14397036">
                <a:off x="2984646" y="5748838"/>
                <a:ext cx="1753651" cy="1504085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290687" y="6580664"/>
                <a:ext cx="1585080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Social Responsibility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758456" y="5927752"/>
                <a:ext cx="942870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6658104" y="5592579"/>
              <a:ext cx="1770631" cy="1753651"/>
              <a:chOff x="1468124" y="5642138"/>
              <a:chExt cx="1770631" cy="1753651"/>
            </a:xfrm>
          </p:grpSpPr>
          <p:sp>
            <p:nvSpPr>
              <p:cNvPr id="86" name="Isosceles Triangle 85"/>
              <p:cNvSpPr/>
              <p:nvPr/>
            </p:nvSpPr>
            <p:spPr>
              <a:xfrm rot="7204616">
                <a:off x="1609887" y="5766921"/>
                <a:ext cx="1753651" cy="1504085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468124" y="6553197"/>
                <a:ext cx="1610755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Personal &amp; Cultural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934757" y="5944567"/>
                <a:ext cx="760580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6209646" y="6381227"/>
              <a:ext cx="2488460" cy="1717653"/>
              <a:chOff x="6673117" y="1214046"/>
              <a:chExt cx="1355066" cy="935330"/>
            </a:xfrm>
          </p:grpSpPr>
          <p:sp>
            <p:nvSpPr>
              <p:cNvPr id="83" name="Isosceles Triangle 82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80" name="Isosceles Triangle 79"/>
            <p:cNvSpPr/>
            <p:nvPr/>
          </p:nvSpPr>
          <p:spPr>
            <a:xfrm>
              <a:off x="6868557" y="6887184"/>
              <a:ext cx="2977674" cy="2550406"/>
            </a:xfrm>
            <a:prstGeom prst="triangl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212266" y="8592521"/>
              <a:ext cx="2290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</a:rPr>
                <a:t>Creative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001880" y="7376096"/>
              <a:ext cx="1196675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500" b="1">
                  <a:solidFill>
                    <a:schemeClr val="bg1"/>
                  </a:solidFill>
                </a:rPr>
                <a:t>T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8282697" y="6358531"/>
              <a:ext cx="1640267" cy="1753651"/>
              <a:chOff x="3092717" y="6408090"/>
              <a:chExt cx="1640267" cy="1753651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3092717" y="6408090"/>
                <a:ext cx="1640267" cy="1753651"/>
                <a:chOff x="7833733" y="1060742"/>
                <a:chExt cx="1382365" cy="1477921"/>
              </a:xfrm>
            </p:grpSpPr>
            <p:sp>
              <p:nvSpPr>
                <p:cNvPr id="78" name="Isosceles Triangle 77"/>
                <p:cNvSpPr/>
                <p:nvPr/>
              </p:nvSpPr>
              <p:spPr>
                <a:xfrm rot="18004616">
                  <a:off x="7728570" y="1165905"/>
                  <a:ext cx="1477921" cy="1267595"/>
                </a:xfrm>
                <a:prstGeom prst="triangl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16586" tIns="58293" rIns="116586" bIns="5829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057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8078642" y="1554301"/>
                  <a:ext cx="1137456" cy="2431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75" b="1">
                      <a:solidFill>
                        <a:schemeClr val="bg1"/>
                      </a:solidFill>
                    </a:rPr>
                    <a:t>Critical</a:t>
                  </a: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3842625" y="7139302"/>
                <a:ext cx="705209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T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90505" y="392296"/>
            <a:ext cx="4010878" cy="3586665"/>
            <a:chOff x="490505" y="392296"/>
            <a:chExt cx="4010878" cy="3586665"/>
          </a:xfrm>
        </p:grpSpPr>
        <p:sp>
          <p:nvSpPr>
            <p:cNvPr id="96" name="Isosceles Triangle 95"/>
            <p:cNvSpPr/>
            <p:nvPr/>
          </p:nvSpPr>
          <p:spPr>
            <a:xfrm rot="10800000">
              <a:off x="1915648" y="913353"/>
              <a:ext cx="1754764" cy="1502971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98" name="Isosceles Triangle 97"/>
            <p:cNvSpPr/>
            <p:nvPr/>
          </p:nvSpPr>
          <p:spPr>
            <a:xfrm rot="14397036">
              <a:off x="2610262" y="1300036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99" name="Isosceles Triangle 98"/>
            <p:cNvSpPr/>
            <p:nvPr/>
          </p:nvSpPr>
          <p:spPr>
            <a:xfrm>
              <a:off x="1906042" y="2475990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003868" y="948319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16303" y="2131862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137422" y="3597450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2718333" y="1959288"/>
              <a:ext cx="1640267" cy="1753651"/>
              <a:chOff x="7833733" y="1060742"/>
              <a:chExt cx="1382365" cy="1477921"/>
            </a:xfrm>
          </p:grpSpPr>
          <p:sp>
            <p:nvSpPr>
              <p:cNvPr id="114" name="Isosceles Triangle 113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2459648" y="1298141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384072" y="1478950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0505" y="392296"/>
              <a:ext cx="2461316" cy="2869712"/>
              <a:chOff x="1290369" y="1137735"/>
              <a:chExt cx="1656240" cy="1931052"/>
            </a:xfrm>
          </p:grpSpPr>
          <p:sp>
            <p:nvSpPr>
              <p:cNvPr id="97" name="Isosceles Triangle 96"/>
              <p:cNvSpPr/>
              <p:nvPr/>
            </p:nvSpPr>
            <p:spPr>
              <a:xfrm rot="7204616">
                <a:off x="1152963" y="1275141"/>
                <a:ext cx="1931052" cy="1656240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344801" y="1890310"/>
                <a:ext cx="1072456" cy="559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</a:rPr>
                  <a:t>Personal &amp; Cultural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1536641" y="1285073"/>
                <a:ext cx="760580" cy="745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645282" y="1981984"/>
              <a:ext cx="2488460" cy="1717653"/>
              <a:chOff x="6673117" y="1214046"/>
              <a:chExt cx="1355066" cy="935330"/>
            </a:xfrm>
          </p:grpSpPr>
          <p:sp>
            <p:nvSpPr>
              <p:cNvPr id="111" name="Isosceles Triangle 110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2563699" y="2995959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468241" y="2690500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470416" y="293259"/>
            <a:ext cx="4599127" cy="3371407"/>
            <a:chOff x="10470416" y="293259"/>
            <a:chExt cx="4599127" cy="3371407"/>
          </a:xfrm>
        </p:grpSpPr>
        <p:sp>
          <p:nvSpPr>
            <p:cNvPr id="117" name="Isosceles Triangle 116"/>
            <p:cNvSpPr/>
            <p:nvPr/>
          </p:nvSpPr>
          <p:spPr>
            <a:xfrm rot="10800000">
              <a:off x="11740782" y="599058"/>
              <a:ext cx="1754764" cy="1502971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118" name="Isosceles Triangle 117"/>
            <p:cNvSpPr/>
            <p:nvPr/>
          </p:nvSpPr>
          <p:spPr>
            <a:xfrm rot="7204616">
              <a:off x="11060637" y="1003824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120" name="Isosceles Triangle 119"/>
            <p:cNvSpPr/>
            <p:nvPr/>
          </p:nvSpPr>
          <p:spPr>
            <a:xfrm>
              <a:off x="11731176" y="2161695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1829002" y="634024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0918874" y="1790100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1962556" y="3283155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12543467" y="1644993"/>
              <a:ext cx="1640267" cy="1753651"/>
              <a:chOff x="7833733" y="1060742"/>
              <a:chExt cx="1382365" cy="1477921"/>
            </a:xfrm>
          </p:grpSpPr>
          <p:sp>
            <p:nvSpPr>
              <p:cNvPr id="135" name="Isosceles Triangle 134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>
              <a:off x="12284782" y="983846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1385507" y="1181470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10470416" y="1667689"/>
              <a:ext cx="2488460" cy="1717653"/>
              <a:chOff x="6673117" y="1214046"/>
              <a:chExt cx="1355066" cy="935330"/>
            </a:xfrm>
          </p:grpSpPr>
          <p:sp>
            <p:nvSpPr>
              <p:cNvPr id="132" name="Isosceles Triangle 131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130" name="TextBox 129"/>
            <p:cNvSpPr txBox="1"/>
            <p:nvPr/>
          </p:nvSpPr>
          <p:spPr>
            <a:xfrm>
              <a:off x="12388833" y="2681664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3293375" y="2376205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19" name="Isosceles Triangle 118"/>
            <p:cNvSpPr/>
            <p:nvPr/>
          </p:nvSpPr>
          <p:spPr>
            <a:xfrm rot="14397036">
              <a:off x="12327734" y="474142"/>
              <a:ext cx="2542058" cy="2180292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2771843" y="1320012"/>
              <a:ext cx="229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3419297" y="405754"/>
              <a:ext cx="13667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chemeClr val="bg1"/>
                  </a:solidFill>
                </a:rPr>
                <a:t>PS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5311904" y="2838476"/>
            <a:ext cx="3856101" cy="3065608"/>
            <a:chOff x="8939731" y="3589499"/>
            <a:chExt cx="3249800" cy="2583597"/>
          </a:xfrm>
        </p:grpSpPr>
        <p:sp>
          <p:nvSpPr>
            <p:cNvPr id="159" name="Isosceles Triangle 158"/>
            <p:cNvSpPr/>
            <p:nvPr/>
          </p:nvSpPr>
          <p:spPr>
            <a:xfrm rot="10800000">
              <a:off x="10010355" y="3589499"/>
              <a:ext cx="1478860" cy="1266656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160" name="Isosceles Triangle 159"/>
            <p:cNvSpPr/>
            <p:nvPr/>
          </p:nvSpPr>
          <p:spPr>
            <a:xfrm rot="7204616">
              <a:off x="9437151" y="3930623"/>
              <a:ext cx="1477921" cy="126759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161" name="Isosceles Triangle 160"/>
            <p:cNvSpPr/>
            <p:nvPr/>
          </p:nvSpPr>
          <p:spPr>
            <a:xfrm rot="14397036">
              <a:off x="10595754" y="3915383"/>
              <a:ext cx="1477921" cy="126759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162" name="Isosceles Triangle 161"/>
            <p:cNvSpPr/>
            <p:nvPr/>
          </p:nvSpPr>
          <p:spPr>
            <a:xfrm>
              <a:off x="10002260" y="4906440"/>
              <a:ext cx="1478860" cy="1266656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0084704" y="3618967"/>
              <a:ext cx="1313971" cy="375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9317677" y="4593271"/>
              <a:ext cx="1357493" cy="243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10853676" y="4616420"/>
              <a:ext cx="1335855" cy="243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0197259" y="5851571"/>
              <a:ext cx="1137455" cy="243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167" name="Group 166"/>
            <p:cNvGrpSpPr/>
            <p:nvPr/>
          </p:nvGrpSpPr>
          <p:grpSpPr>
            <a:xfrm>
              <a:off x="10686833" y="4470980"/>
              <a:ext cx="1382365" cy="1477921"/>
              <a:chOff x="7833733" y="1060742"/>
              <a:chExt cx="1382365" cy="1477921"/>
            </a:xfrm>
          </p:grpSpPr>
          <p:sp>
            <p:nvSpPr>
              <p:cNvPr id="177" name="Isosceles Triangle 176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168" name="TextBox 167"/>
            <p:cNvSpPr txBox="1"/>
            <p:nvPr/>
          </p:nvSpPr>
          <p:spPr>
            <a:xfrm>
              <a:off x="10468821" y="3913786"/>
              <a:ext cx="759244" cy="54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11247897" y="4066166"/>
              <a:ext cx="794621" cy="54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9710941" y="4080337"/>
              <a:ext cx="640993" cy="54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8939731" y="4490107"/>
              <a:ext cx="2097195" cy="1447583"/>
              <a:chOff x="6673117" y="1214046"/>
              <a:chExt cx="1355066" cy="935330"/>
            </a:xfrm>
          </p:grpSpPr>
          <p:sp>
            <p:nvSpPr>
              <p:cNvPr id="174" name="Isosceles Triangle 173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172" name="TextBox 171"/>
            <p:cNvSpPr txBox="1"/>
            <p:nvPr/>
          </p:nvSpPr>
          <p:spPr>
            <a:xfrm>
              <a:off x="10556512" y="5344653"/>
              <a:ext cx="594328" cy="54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318832" y="5087222"/>
              <a:ext cx="594328" cy="54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0920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8024" y="-6026433"/>
            <a:ext cx="26741446" cy="16376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5269" y="3142781"/>
            <a:ext cx="9735946" cy="253157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17" name="TextBox 16"/>
          <p:cNvSpPr txBox="1"/>
          <p:nvPr/>
        </p:nvSpPr>
        <p:spPr>
          <a:xfrm>
            <a:off x="4562019" y="3549936"/>
            <a:ext cx="6988919" cy="227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I know who I am and some </a:t>
            </a:r>
          </a:p>
          <a:p>
            <a:r>
              <a:rPr lang="en-US" sz="4800"/>
              <a:t>special things about me</a:t>
            </a:r>
            <a:r>
              <a:rPr lang="en-US" sz="3600"/>
              <a:t>.</a:t>
            </a:r>
          </a:p>
          <a:p>
            <a:endParaRPr lang="en-US" sz="4590"/>
          </a:p>
        </p:txBody>
      </p:sp>
      <p:sp>
        <p:nvSpPr>
          <p:cNvPr id="41" name="Rectangle 40"/>
          <p:cNvSpPr/>
          <p:nvPr/>
        </p:nvSpPr>
        <p:spPr>
          <a:xfrm>
            <a:off x="4964557" y="5872889"/>
            <a:ext cx="8080673" cy="32969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43" name="TextBox 42"/>
          <p:cNvSpPr txBox="1"/>
          <p:nvPr/>
        </p:nvSpPr>
        <p:spPr>
          <a:xfrm>
            <a:off x="7071460" y="6097212"/>
            <a:ext cx="64130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I can tell you about the people, places, and things that are important to me.</a:t>
            </a:r>
          </a:p>
        </p:txBody>
      </p:sp>
      <p:sp>
        <p:nvSpPr>
          <p:cNvPr id="22" name="Hexagon 21"/>
          <p:cNvSpPr/>
          <p:nvPr/>
        </p:nvSpPr>
        <p:spPr>
          <a:xfrm>
            <a:off x="3098417" y="5863817"/>
            <a:ext cx="3949139" cy="3396100"/>
          </a:xfrm>
          <a:prstGeom prst="hexagon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1000"/>
                      </a14:imgEffect>
                    </a14:imgLayer>
                  </a14:imgProps>
                </a:ext>
              </a:extLst>
            </a:blip>
            <a:srcRect/>
            <a:stretch>
              <a:fillRect l="-15000" r="-25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65" name="Hexagon 64"/>
          <p:cNvSpPr/>
          <p:nvPr/>
        </p:nvSpPr>
        <p:spPr>
          <a:xfrm>
            <a:off x="333695" y="3148930"/>
            <a:ext cx="3973043" cy="34262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/>
            <a:srcRect/>
            <a:stretch>
              <a:fillRect l="-3000" r="-25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422" y="7884880"/>
            <a:ext cx="1860790" cy="1780120"/>
          </a:xfrm>
          <a:prstGeom prst="rect">
            <a:avLst/>
          </a:prstGeom>
        </p:spPr>
      </p:pic>
      <p:sp>
        <p:nvSpPr>
          <p:cNvPr id="34" name="Title 2"/>
          <p:cNvSpPr>
            <a:spLocks noGrp="1"/>
          </p:cNvSpPr>
          <p:nvPr>
            <p:ph type="ctrTitle"/>
          </p:nvPr>
        </p:nvSpPr>
        <p:spPr>
          <a:xfrm>
            <a:off x="1110246" y="1601192"/>
            <a:ext cx="9897423" cy="1281620"/>
          </a:xfrm>
        </p:spPr>
        <p:txBody>
          <a:bodyPr>
            <a:noAutofit/>
          </a:bodyPr>
          <a:lstStyle/>
          <a:p>
            <a:pPr algn="l"/>
            <a:r>
              <a:rPr lang="en-US" sz="8000" b="1">
                <a:solidFill>
                  <a:schemeClr val="accent6"/>
                </a:solidFill>
                <a:latin typeface="+mn-lt"/>
              </a:rPr>
              <a:t>Positive Personal &amp; Cultural Identity</a:t>
            </a:r>
            <a:endParaRPr lang="en-US" sz="8415" b="1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1007669" y="605053"/>
            <a:ext cx="4010878" cy="3586665"/>
            <a:chOff x="490505" y="392296"/>
            <a:chExt cx="4010878" cy="3586665"/>
          </a:xfrm>
        </p:grpSpPr>
        <p:sp>
          <p:nvSpPr>
            <p:cNvPr id="35" name="Isosceles Triangle 34"/>
            <p:cNvSpPr/>
            <p:nvPr/>
          </p:nvSpPr>
          <p:spPr>
            <a:xfrm rot="10800000">
              <a:off x="1915648" y="913353"/>
              <a:ext cx="1754764" cy="1502971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6" name="Isosceles Triangle 35"/>
            <p:cNvSpPr/>
            <p:nvPr/>
          </p:nvSpPr>
          <p:spPr>
            <a:xfrm rot="14397036">
              <a:off x="2610262" y="1300036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1906042" y="2475990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03868" y="948319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16303" y="2131862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37422" y="3597450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718333" y="1959288"/>
              <a:ext cx="1640267" cy="1753651"/>
              <a:chOff x="7833733" y="1060742"/>
              <a:chExt cx="1382365" cy="1477921"/>
            </a:xfrm>
          </p:grpSpPr>
          <p:sp>
            <p:nvSpPr>
              <p:cNvPr id="57" name="Isosceles Triangle 56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2459648" y="1298141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84072" y="1478950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490505" y="392296"/>
              <a:ext cx="2461316" cy="2869712"/>
              <a:chOff x="1290369" y="1137735"/>
              <a:chExt cx="1656240" cy="1931052"/>
            </a:xfrm>
          </p:grpSpPr>
          <p:sp>
            <p:nvSpPr>
              <p:cNvPr id="54" name="Isosceles Triangle 53"/>
              <p:cNvSpPr/>
              <p:nvPr/>
            </p:nvSpPr>
            <p:spPr>
              <a:xfrm rot="7204616">
                <a:off x="1152963" y="1275141"/>
                <a:ext cx="1931052" cy="1656240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344801" y="1890310"/>
                <a:ext cx="1072456" cy="559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</a:rPr>
                  <a:t>Personal &amp; Cultural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536641" y="1285073"/>
                <a:ext cx="760580" cy="745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45282" y="1981984"/>
              <a:ext cx="2488460" cy="1717653"/>
              <a:chOff x="6673117" y="1214046"/>
              <a:chExt cx="1355066" cy="935330"/>
            </a:xfrm>
          </p:grpSpPr>
          <p:sp>
            <p:nvSpPr>
              <p:cNvPr id="51" name="Isosceles Triangle 50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2563699" y="2995959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468241" y="2690500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7355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0953" y="2255068"/>
            <a:ext cx="22795316" cy="13959958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8148535" y="5131795"/>
            <a:ext cx="4758140" cy="4103252"/>
          </a:xfrm>
          <a:custGeom>
            <a:avLst/>
            <a:gdLst>
              <a:gd name="connsiteX0" fmla="*/ 0 w 3103133"/>
              <a:gd name="connsiteY0" fmla="*/ 1338016 h 2676032"/>
              <a:gd name="connsiteX1" fmla="*/ 669008 w 3103133"/>
              <a:gd name="connsiteY1" fmla="*/ 1 h 2676032"/>
              <a:gd name="connsiteX2" fmla="*/ 2434125 w 3103133"/>
              <a:gd name="connsiteY2" fmla="*/ 1 h 2676032"/>
              <a:gd name="connsiteX3" fmla="*/ 3103133 w 3103133"/>
              <a:gd name="connsiteY3" fmla="*/ 1338016 h 2676032"/>
              <a:gd name="connsiteX4" fmla="*/ 2434125 w 3103133"/>
              <a:gd name="connsiteY4" fmla="*/ 2676031 h 2676032"/>
              <a:gd name="connsiteX5" fmla="*/ 669008 w 3103133"/>
              <a:gd name="connsiteY5" fmla="*/ 2676031 h 2676032"/>
              <a:gd name="connsiteX6" fmla="*/ 0 w 3103133"/>
              <a:gd name="connsiteY6" fmla="*/ 1338016 h 267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3133" h="2676032">
                <a:moveTo>
                  <a:pt x="0" y="1338016"/>
                </a:moveTo>
                <a:lnTo>
                  <a:pt x="669008" y="1"/>
                </a:lnTo>
                <a:lnTo>
                  <a:pt x="2434125" y="1"/>
                </a:lnTo>
                <a:lnTo>
                  <a:pt x="3103133" y="1338016"/>
                </a:lnTo>
                <a:lnTo>
                  <a:pt x="2434125" y="2676031"/>
                </a:lnTo>
                <a:lnTo>
                  <a:pt x="669008" y="2676031"/>
                </a:lnTo>
                <a:lnTo>
                  <a:pt x="0" y="1338016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4037" tIns="594293" rIns="614037" bIns="594293" numCol="1" spcCol="1270" anchor="ctr" anchorCtr="0">
            <a:normAutofit/>
          </a:bodyPr>
          <a:lstStyle/>
          <a:p>
            <a:pPr algn="ctr"/>
            <a:r>
              <a:rPr lang="en-US" sz="4800"/>
              <a:t>I can manage my feelings and emotions</a:t>
            </a:r>
          </a:p>
        </p:txBody>
      </p:sp>
      <p:sp>
        <p:nvSpPr>
          <p:cNvPr id="17" name="Freeform 16"/>
          <p:cNvSpPr/>
          <p:nvPr/>
        </p:nvSpPr>
        <p:spPr>
          <a:xfrm>
            <a:off x="4112267" y="2753976"/>
            <a:ext cx="4968323" cy="4284507"/>
          </a:xfrm>
          <a:custGeom>
            <a:avLst/>
            <a:gdLst>
              <a:gd name="connsiteX0" fmla="*/ 0 w 4014621"/>
              <a:gd name="connsiteY0" fmla="*/ 1731034 h 3462068"/>
              <a:gd name="connsiteX1" fmla="*/ 865517 w 4014621"/>
              <a:gd name="connsiteY1" fmla="*/ 1 h 3462068"/>
              <a:gd name="connsiteX2" fmla="*/ 3149104 w 4014621"/>
              <a:gd name="connsiteY2" fmla="*/ 1 h 3462068"/>
              <a:gd name="connsiteX3" fmla="*/ 4014621 w 4014621"/>
              <a:gd name="connsiteY3" fmla="*/ 1731034 h 3462068"/>
              <a:gd name="connsiteX4" fmla="*/ 3149104 w 4014621"/>
              <a:gd name="connsiteY4" fmla="*/ 3462067 h 3462068"/>
              <a:gd name="connsiteX5" fmla="*/ 865517 w 4014621"/>
              <a:gd name="connsiteY5" fmla="*/ 3462067 h 3462068"/>
              <a:gd name="connsiteX6" fmla="*/ 0 w 4014621"/>
              <a:gd name="connsiteY6" fmla="*/ 1731034 h 34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4621" h="3462068">
                <a:moveTo>
                  <a:pt x="0" y="1731034"/>
                </a:moveTo>
                <a:lnTo>
                  <a:pt x="865517" y="1"/>
                </a:lnTo>
                <a:lnTo>
                  <a:pt x="3149104" y="1"/>
                </a:lnTo>
                <a:lnTo>
                  <a:pt x="4014621" y="1731034"/>
                </a:lnTo>
                <a:lnTo>
                  <a:pt x="3149104" y="3462067"/>
                </a:lnTo>
                <a:lnTo>
                  <a:pt x="865517" y="3462067"/>
                </a:lnTo>
                <a:lnTo>
                  <a:pt x="0" y="173103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4398" tIns="748212" rIns="794398" bIns="748212" numCol="1" spcCol="1270" anchor="ctr" anchorCtr="0">
            <a:noAutofit/>
          </a:bodyPr>
          <a:lstStyle/>
          <a:p>
            <a:pPr algn="ctr" defTabSz="22101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/>
              <a:t>I can set goals for my learning </a:t>
            </a:r>
            <a:r>
              <a:rPr lang="en-US" sz="5400" err="1"/>
              <a:t>behaviour</a:t>
            </a:r>
            <a:endParaRPr lang="en-US" sz="5400"/>
          </a:p>
        </p:txBody>
      </p:sp>
      <p:sp>
        <p:nvSpPr>
          <p:cNvPr id="21" name="Hexagon 20"/>
          <p:cNvSpPr/>
          <p:nvPr/>
        </p:nvSpPr>
        <p:spPr>
          <a:xfrm>
            <a:off x="8285590" y="919037"/>
            <a:ext cx="4588087" cy="395660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/>
            <a:stretch>
              <a:fillRect l="-15000" r="-15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Hexagon 13"/>
          <p:cNvSpPr/>
          <p:nvPr/>
        </p:nvSpPr>
        <p:spPr>
          <a:xfrm>
            <a:off x="12080990" y="3534234"/>
            <a:ext cx="3327363" cy="286939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</a:extLst>
            </a:blip>
            <a:srcRect/>
            <a:stretch>
              <a:fillRect l="-44000" t="-30000" r="-112000" b="-81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257" y="7475903"/>
            <a:ext cx="1872261" cy="1791093"/>
          </a:xfrm>
          <a:prstGeom prst="rect">
            <a:avLst/>
          </a:prstGeom>
        </p:spPr>
      </p:pic>
      <p:sp>
        <p:nvSpPr>
          <p:cNvPr id="121" name="Title 2"/>
          <p:cNvSpPr>
            <a:spLocks noGrp="1"/>
          </p:cNvSpPr>
          <p:nvPr>
            <p:ph type="ctrTitle"/>
          </p:nvPr>
        </p:nvSpPr>
        <p:spPr>
          <a:xfrm>
            <a:off x="630182" y="1333564"/>
            <a:ext cx="9897423" cy="1281620"/>
          </a:xfrm>
        </p:spPr>
        <p:txBody>
          <a:bodyPr>
            <a:noAutofit/>
          </a:bodyPr>
          <a:lstStyle/>
          <a:p>
            <a:pPr algn="l"/>
            <a:r>
              <a:rPr lang="en-US" sz="7500" b="1">
                <a:solidFill>
                  <a:schemeClr val="accent6"/>
                </a:solidFill>
                <a:latin typeface="+mn-lt"/>
              </a:rPr>
              <a:t>Personal Awareness</a:t>
            </a:r>
            <a:br>
              <a:rPr lang="en-US" sz="7500" b="1">
                <a:solidFill>
                  <a:schemeClr val="accent6"/>
                </a:solidFill>
                <a:latin typeface="+mn-lt"/>
              </a:rPr>
            </a:br>
            <a:r>
              <a:rPr lang="en-US" sz="7500" b="1">
                <a:solidFill>
                  <a:schemeClr val="accent6"/>
                </a:solidFill>
                <a:latin typeface="+mn-lt"/>
              </a:rPr>
              <a:t>&amp; Responsibility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19180" y="4419463"/>
            <a:ext cx="3856101" cy="3584449"/>
            <a:chOff x="5262650" y="232474"/>
            <a:chExt cx="3856101" cy="3584449"/>
          </a:xfrm>
        </p:grpSpPr>
        <p:sp>
          <p:nvSpPr>
            <p:cNvPr id="55" name="Isosceles Triangle 54"/>
            <p:cNvSpPr/>
            <p:nvPr/>
          </p:nvSpPr>
          <p:spPr>
            <a:xfrm rot="7204616">
              <a:off x="5852871" y="1156081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56" name="Isosceles Triangle 55"/>
            <p:cNvSpPr/>
            <p:nvPr/>
          </p:nvSpPr>
          <p:spPr>
            <a:xfrm rot="14397036">
              <a:off x="7227630" y="1137998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6523410" y="2313952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11108" y="1942357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533671" y="1969824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754790" y="3435412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7335701" y="1797250"/>
              <a:ext cx="1640267" cy="1753651"/>
              <a:chOff x="7833733" y="1060742"/>
              <a:chExt cx="1382365" cy="1477921"/>
            </a:xfrm>
          </p:grpSpPr>
          <p:sp>
            <p:nvSpPr>
              <p:cNvPr id="74" name="Isosceles Triangle 73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6228968" y="232474"/>
              <a:ext cx="2397598" cy="2053564"/>
              <a:chOff x="6533016" y="751315"/>
              <a:chExt cx="1754764" cy="150297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Isosceles Triangle 70"/>
              <p:cNvSpPr/>
              <p:nvPr/>
            </p:nvSpPr>
            <p:spPr>
              <a:xfrm rot="10800000">
                <a:off x="6533016" y="751315"/>
                <a:ext cx="1754764" cy="1502971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  <a:effectLst>
                <a:outerShdw blurRad="215900" dist="114300" dir="5400000" sx="53000" sy="53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621236" y="786281"/>
                <a:ext cx="1559113" cy="473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Personal Awareness</a:t>
                </a:r>
              </a:p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&amp; Responsibility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019172" y="1046955"/>
                <a:ext cx="900893" cy="810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001440" y="1316912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177741" y="1333727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5262650" y="1819946"/>
              <a:ext cx="2488460" cy="1717653"/>
              <a:chOff x="6673117" y="1214046"/>
              <a:chExt cx="1355066" cy="935330"/>
            </a:xfrm>
          </p:grpSpPr>
          <p:sp>
            <p:nvSpPr>
              <p:cNvPr id="68" name="Isosceles Triangle 67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7181067" y="2833921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085609" y="2528462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3672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014" y="-4502433"/>
            <a:ext cx="26741446" cy="16376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5269" y="3142781"/>
            <a:ext cx="9735946" cy="253157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17" name="TextBox 16"/>
          <p:cNvSpPr txBox="1"/>
          <p:nvPr/>
        </p:nvSpPr>
        <p:spPr>
          <a:xfrm>
            <a:off x="4562019" y="3549936"/>
            <a:ext cx="6988919" cy="227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I can set goals for my learning </a:t>
            </a:r>
            <a:r>
              <a:rPr lang="en-US" sz="4800" err="1"/>
              <a:t>behaviour</a:t>
            </a:r>
            <a:r>
              <a:rPr lang="en-US" sz="4800"/>
              <a:t>.</a:t>
            </a:r>
            <a:endParaRPr lang="en-US" sz="6000"/>
          </a:p>
          <a:p>
            <a:endParaRPr lang="en-US" sz="4590"/>
          </a:p>
        </p:txBody>
      </p:sp>
      <p:sp>
        <p:nvSpPr>
          <p:cNvPr id="41" name="Rectangle 40"/>
          <p:cNvSpPr/>
          <p:nvPr/>
        </p:nvSpPr>
        <p:spPr>
          <a:xfrm>
            <a:off x="4964557" y="5872889"/>
            <a:ext cx="8080673" cy="32969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43" name="TextBox 42"/>
          <p:cNvSpPr txBox="1"/>
          <p:nvPr/>
        </p:nvSpPr>
        <p:spPr>
          <a:xfrm>
            <a:off x="7088354" y="6589123"/>
            <a:ext cx="5837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I can manage my feelings and emotions.</a:t>
            </a:r>
          </a:p>
        </p:txBody>
      </p:sp>
      <p:sp>
        <p:nvSpPr>
          <p:cNvPr id="22" name="Hexagon 21"/>
          <p:cNvSpPr/>
          <p:nvPr/>
        </p:nvSpPr>
        <p:spPr>
          <a:xfrm>
            <a:off x="3098417" y="5863817"/>
            <a:ext cx="3949139" cy="3396100"/>
          </a:xfrm>
          <a:prstGeom prst="hexagon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2000"/>
                      </a14:imgEffect>
                      <a14:imgEffect>
                        <a14:brightnessContrast bright="23000"/>
                      </a14:imgEffect>
                    </a14:imgLayer>
                  </a14:imgProps>
                </a:ext>
              </a:extLst>
            </a:blip>
            <a:srcRect/>
            <a:stretch>
              <a:fillRect l="-44000" t="-30000" r="-112000" b="-81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65" name="Hexagon 64"/>
          <p:cNvSpPr/>
          <p:nvPr/>
        </p:nvSpPr>
        <p:spPr>
          <a:xfrm>
            <a:off x="333695" y="3148930"/>
            <a:ext cx="3973043" cy="342620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3000"/>
                      </a14:imgEffect>
                    </a14:imgLayer>
                  </a14:imgProps>
                </a:ext>
              </a:extLst>
            </a:blip>
            <a:srcRect/>
            <a:stretch>
              <a:fillRect l="-15000" r="-15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422" y="7884880"/>
            <a:ext cx="1860790" cy="1780120"/>
          </a:xfrm>
          <a:prstGeom prst="rect">
            <a:avLst/>
          </a:prstGeom>
        </p:spPr>
      </p:pic>
      <p:sp>
        <p:nvSpPr>
          <p:cNvPr id="34" name="Title 2"/>
          <p:cNvSpPr>
            <a:spLocks noGrp="1"/>
          </p:cNvSpPr>
          <p:nvPr>
            <p:ph type="ctrTitle"/>
          </p:nvPr>
        </p:nvSpPr>
        <p:spPr>
          <a:xfrm>
            <a:off x="1110246" y="1601192"/>
            <a:ext cx="9897423" cy="1281620"/>
          </a:xfrm>
        </p:spPr>
        <p:txBody>
          <a:bodyPr>
            <a:noAutofit/>
          </a:bodyPr>
          <a:lstStyle/>
          <a:p>
            <a:pPr algn="l"/>
            <a:r>
              <a:rPr lang="en-US" sz="8000" b="1">
                <a:solidFill>
                  <a:schemeClr val="accent6"/>
                </a:solidFill>
                <a:latin typeface="+mn-lt"/>
              </a:rPr>
              <a:t>Personal Awareness</a:t>
            </a:r>
            <a:br>
              <a:rPr lang="en-US" sz="8000" b="1">
                <a:solidFill>
                  <a:schemeClr val="accent6"/>
                </a:solidFill>
                <a:latin typeface="+mn-lt"/>
              </a:rPr>
            </a:br>
            <a:r>
              <a:rPr lang="en-US" sz="8000" b="1">
                <a:solidFill>
                  <a:schemeClr val="accent6"/>
                </a:solidFill>
                <a:latin typeface="+mn-lt"/>
              </a:rPr>
              <a:t>&amp; Responsibility</a:t>
            </a:r>
            <a:endParaRPr lang="en-US" sz="8415" b="1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1007669" y="748076"/>
            <a:ext cx="3856101" cy="3584449"/>
            <a:chOff x="5262650" y="232474"/>
            <a:chExt cx="3856101" cy="3584449"/>
          </a:xfrm>
        </p:grpSpPr>
        <p:sp>
          <p:nvSpPr>
            <p:cNvPr id="60" name="Isosceles Triangle 59"/>
            <p:cNvSpPr/>
            <p:nvPr/>
          </p:nvSpPr>
          <p:spPr>
            <a:xfrm rot="7204616">
              <a:off x="5852871" y="1156081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61" name="Isosceles Triangle 60"/>
            <p:cNvSpPr/>
            <p:nvPr/>
          </p:nvSpPr>
          <p:spPr>
            <a:xfrm rot="14397036">
              <a:off x="7227630" y="1137998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62" name="Isosceles Triangle 61"/>
            <p:cNvSpPr/>
            <p:nvPr/>
          </p:nvSpPr>
          <p:spPr>
            <a:xfrm>
              <a:off x="6523410" y="2313952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11108" y="1942357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533671" y="1969824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754790" y="3435412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7335701" y="1797250"/>
              <a:ext cx="1640267" cy="1753651"/>
              <a:chOff x="7833733" y="1060742"/>
              <a:chExt cx="1382365" cy="1477921"/>
            </a:xfrm>
          </p:grpSpPr>
          <p:sp>
            <p:nvSpPr>
              <p:cNvPr id="80" name="Isosceles Triangle 79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6228968" y="232474"/>
              <a:ext cx="2397598" cy="2053564"/>
              <a:chOff x="6533016" y="751315"/>
              <a:chExt cx="1754764" cy="150297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7" name="Isosceles Triangle 76"/>
              <p:cNvSpPr/>
              <p:nvPr/>
            </p:nvSpPr>
            <p:spPr>
              <a:xfrm rot="10800000">
                <a:off x="6533016" y="751315"/>
                <a:ext cx="1754764" cy="1502971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  <a:effectLst>
                <a:outerShdw blurRad="215900" dist="114300" dir="5400000" sx="53000" sy="53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621236" y="786281"/>
                <a:ext cx="1559113" cy="473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Personal Awareness</a:t>
                </a:r>
              </a:p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&amp; Responsibility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7019172" y="1046955"/>
                <a:ext cx="900893" cy="810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8001440" y="1316912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177741" y="1333727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5262650" y="1819946"/>
              <a:ext cx="2488460" cy="1717653"/>
              <a:chOff x="6673117" y="1214046"/>
              <a:chExt cx="1355066" cy="935330"/>
            </a:xfrm>
          </p:grpSpPr>
          <p:sp>
            <p:nvSpPr>
              <p:cNvPr id="74" name="Isosceles Triangle 73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7181067" y="2833921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085609" y="2528462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05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0953" y="2255068"/>
            <a:ext cx="22795316" cy="13959958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8148535" y="5131795"/>
            <a:ext cx="4758140" cy="4103252"/>
          </a:xfrm>
          <a:custGeom>
            <a:avLst/>
            <a:gdLst>
              <a:gd name="connsiteX0" fmla="*/ 0 w 3103133"/>
              <a:gd name="connsiteY0" fmla="*/ 1338016 h 2676032"/>
              <a:gd name="connsiteX1" fmla="*/ 669008 w 3103133"/>
              <a:gd name="connsiteY1" fmla="*/ 1 h 2676032"/>
              <a:gd name="connsiteX2" fmla="*/ 2434125 w 3103133"/>
              <a:gd name="connsiteY2" fmla="*/ 1 h 2676032"/>
              <a:gd name="connsiteX3" fmla="*/ 3103133 w 3103133"/>
              <a:gd name="connsiteY3" fmla="*/ 1338016 h 2676032"/>
              <a:gd name="connsiteX4" fmla="*/ 2434125 w 3103133"/>
              <a:gd name="connsiteY4" fmla="*/ 2676031 h 2676032"/>
              <a:gd name="connsiteX5" fmla="*/ 669008 w 3103133"/>
              <a:gd name="connsiteY5" fmla="*/ 2676031 h 2676032"/>
              <a:gd name="connsiteX6" fmla="*/ 0 w 3103133"/>
              <a:gd name="connsiteY6" fmla="*/ 1338016 h 267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3133" h="2676032">
                <a:moveTo>
                  <a:pt x="0" y="1338016"/>
                </a:moveTo>
                <a:lnTo>
                  <a:pt x="669008" y="1"/>
                </a:lnTo>
                <a:lnTo>
                  <a:pt x="2434125" y="1"/>
                </a:lnTo>
                <a:lnTo>
                  <a:pt x="3103133" y="1338016"/>
                </a:lnTo>
                <a:lnTo>
                  <a:pt x="2434125" y="2676031"/>
                </a:lnTo>
                <a:lnTo>
                  <a:pt x="669008" y="2676031"/>
                </a:lnTo>
                <a:lnTo>
                  <a:pt x="0" y="1338016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4037" tIns="594293" rIns="614037" bIns="594293" numCol="1" spcCol="1270" anchor="ctr" anchorCtr="0">
            <a:noAutofit/>
          </a:bodyPr>
          <a:lstStyle/>
          <a:p>
            <a:pPr algn="ctr"/>
            <a:r>
              <a:rPr lang="en-US" sz="4400"/>
              <a:t>I understand that other people can be different from me.</a:t>
            </a:r>
          </a:p>
        </p:txBody>
      </p:sp>
      <p:sp>
        <p:nvSpPr>
          <p:cNvPr id="17" name="Freeform 16"/>
          <p:cNvSpPr/>
          <p:nvPr/>
        </p:nvSpPr>
        <p:spPr>
          <a:xfrm>
            <a:off x="4112267" y="2753976"/>
            <a:ext cx="4968323" cy="4284507"/>
          </a:xfrm>
          <a:custGeom>
            <a:avLst/>
            <a:gdLst>
              <a:gd name="connsiteX0" fmla="*/ 0 w 4014621"/>
              <a:gd name="connsiteY0" fmla="*/ 1731034 h 3462068"/>
              <a:gd name="connsiteX1" fmla="*/ 865517 w 4014621"/>
              <a:gd name="connsiteY1" fmla="*/ 1 h 3462068"/>
              <a:gd name="connsiteX2" fmla="*/ 3149104 w 4014621"/>
              <a:gd name="connsiteY2" fmla="*/ 1 h 3462068"/>
              <a:gd name="connsiteX3" fmla="*/ 4014621 w 4014621"/>
              <a:gd name="connsiteY3" fmla="*/ 1731034 h 3462068"/>
              <a:gd name="connsiteX4" fmla="*/ 3149104 w 4014621"/>
              <a:gd name="connsiteY4" fmla="*/ 3462067 h 3462068"/>
              <a:gd name="connsiteX5" fmla="*/ 865517 w 4014621"/>
              <a:gd name="connsiteY5" fmla="*/ 3462067 h 3462068"/>
              <a:gd name="connsiteX6" fmla="*/ 0 w 4014621"/>
              <a:gd name="connsiteY6" fmla="*/ 1731034 h 34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4621" h="3462068">
                <a:moveTo>
                  <a:pt x="0" y="1731034"/>
                </a:moveTo>
                <a:lnTo>
                  <a:pt x="865517" y="1"/>
                </a:lnTo>
                <a:lnTo>
                  <a:pt x="3149104" y="1"/>
                </a:lnTo>
                <a:lnTo>
                  <a:pt x="4014621" y="1731034"/>
                </a:lnTo>
                <a:lnTo>
                  <a:pt x="3149104" y="3462067"/>
                </a:lnTo>
                <a:lnTo>
                  <a:pt x="865517" y="3462067"/>
                </a:lnTo>
                <a:lnTo>
                  <a:pt x="0" y="173103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4398" tIns="748212" rIns="794398" bIns="748212" numCol="1" spcCol="1270" anchor="ctr" anchorCtr="0">
            <a:noAutofit/>
          </a:bodyPr>
          <a:lstStyle/>
          <a:p>
            <a:pPr algn="ctr" defTabSz="22101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/>
              <a:t>I help the school and the environment.</a:t>
            </a:r>
          </a:p>
        </p:txBody>
      </p:sp>
      <p:sp>
        <p:nvSpPr>
          <p:cNvPr id="21" name="Hexagon 20"/>
          <p:cNvSpPr/>
          <p:nvPr/>
        </p:nvSpPr>
        <p:spPr>
          <a:xfrm>
            <a:off x="8285590" y="919037"/>
            <a:ext cx="4588087" cy="39566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-42000" t="-18000" r="-48000" b="-25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Hexagon 13"/>
          <p:cNvSpPr/>
          <p:nvPr/>
        </p:nvSpPr>
        <p:spPr>
          <a:xfrm>
            <a:off x="12080990" y="3534234"/>
            <a:ext cx="3327363" cy="286939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1000"/>
                      </a14:imgEffect>
                      <a14:imgEffect>
                        <a14:brightnessContrast bright="28000"/>
                      </a14:imgEffect>
                    </a14:imgLayer>
                  </a14:imgProps>
                </a:ext>
              </a:extLst>
            </a:blip>
            <a:srcRect/>
            <a:stretch>
              <a:fillRect l="-111000" t="-62000" r="-157000" b="-56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257" y="7475903"/>
            <a:ext cx="1872261" cy="1791093"/>
          </a:xfrm>
          <a:prstGeom prst="rect">
            <a:avLst/>
          </a:prstGeom>
        </p:spPr>
      </p:pic>
      <p:sp>
        <p:nvSpPr>
          <p:cNvPr id="121" name="Title 2"/>
          <p:cNvSpPr>
            <a:spLocks noGrp="1"/>
          </p:cNvSpPr>
          <p:nvPr>
            <p:ph type="ctrTitle"/>
          </p:nvPr>
        </p:nvSpPr>
        <p:spPr>
          <a:xfrm>
            <a:off x="790399" y="1222643"/>
            <a:ext cx="7358136" cy="1407174"/>
          </a:xfrm>
        </p:spPr>
        <p:txBody>
          <a:bodyPr>
            <a:noAutofit/>
          </a:bodyPr>
          <a:lstStyle/>
          <a:p>
            <a:pPr algn="l"/>
            <a:r>
              <a:rPr lang="en-US" sz="8000" b="1">
                <a:solidFill>
                  <a:schemeClr val="accent6"/>
                </a:solidFill>
                <a:latin typeface="+mn-lt"/>
              </a:rPr>
              <a:t>Social Responsibility</a:t>
            </a:r>
            <a:endParaRPr lang="en-US" sz="8415" b="1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59322" y="5352779"/>
            <a:ext cx="4599127" cy="3371407"/>
            <a:chOff x="10470416" y="293259"/>
            <a:chExt cx="4599127" cy="3371407"/>
          </a:xfrm>
        </p:grpSpPr>
        <p:sp>
          <p:nvSpPr>
            <p:cNvPr id="76" name="Isosceles Triangle 75"/>
            <p:cNvSpPr/>
            <p:nvPr/>
          </p:nvSpPr>
          <p:spPr>
            <a:xfrm rot="10800000">
              <a:off x="11740782" y="599058"/>
              <a:ext cx="1754764" cy="1502971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77" name="Isosceles Triangle 76"/>
            <p:cNvSpPr/>
            <p:nvPr/>
          </p:nvSpPr>
          <p:spPr>
            <a:xfrm rot="7204616">
              <a:off x="11060637" y="1003824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78" name="Isosceles Triangle 77"/>
            <p:cNvSpPr/>
            <p:nvPr/>
          </p:nvSpPr>
          <p:spPr>
            <a:xfrm>
              <a:off x="11731176" y="2161695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1829002" y="634024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918874" y="1790100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1962556" y="3283155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12543467" y="1644993"/>
              <a:ext cx="1640267" cy="1753651"/>
              <a:chOff x="7833733" y="1060742"/>
              <a:chExt cx="1382365" cy="1477921"/>
            </a:xfrm>
          </p:grpSpPr>
          <p:sp>
            <p:nvSpPr>
              <p:cNvPr id="94" name="Isosceles Triangle 93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12284782" y="983846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1385507" y="1181470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10470416" y="1667689"/>
              <a:ext cx="2488460" cy="1717653"/>
              <a:chOff x="6673117" y="1214046"/>
              <a:chExt cx="1355066" cy="935330"/>
            </a:xfrm>
          </p:grpSpPr>
          <p:sp>
            <p:nvSpPr>
              <p:cNvPr id="91" name="Isosceles Triangle 90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12388833" y="2681664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3293375" y="2376205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88" name="Isosceles Triangle 87"/>
            <p:cNvSpPr/>
            <p:nvPr/>
          </p:nvSpPr>
          <p:spPr>
            <a:xfrm rot="14397036">
              <a:off x="12327734" y="474142"/>
              <a:ext cx="2542058" cy="2180292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771843" y="1320012"/>
              <a:ext cx="229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419297" y="405754"/>
              <a:ext cx="13667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chemeClr val="bg1"/>
                  </a:solidFill>
                </a:rPr>
                <a:t>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42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014" y="-4502433"/>
            <a:ext cx="26741446" cy="16376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5269" y="3142781"/>
            <a:ext cx="9735946" cy="253157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17" name="TextBox 16"/>
          <p:cNvSpPr txBox="1"/>
          <p:nvPr/>
        </p:nvSpPr>
        <p:spPr>
          <a:xfrm>
            <a:off x="4562019" y="3549936"/>
            <a:ext cx="6988919" cy="319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I help the school and the environment.</a:t>
            </a:r>
          </a:p>
          <a:p>
            <a:endParaRPr lang="en-US" sz="6000"/>
          </a:p>
          <a:p>
            <a:endParaRPr lang="en-US" sz="4590"/>
          </a:p>
        </p:txBody>
      </p:sp>
      <p:sp>
        <p:nvSpPr>
          <p:cNvPr id="41" name="Rectangle 40"/>
          <p:cNvSpPr/>
          <p:nvPr/>
        </p:nvSpPr>
        <p:spPr>
          <a:xfrm>
            <a:off x="4964557" y="5872889"/>
            <a:ext cx="8080673" cy="32969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43" name="TextBox 42"/>
          <p:cNvSpPr txBox="1"/>
          <p:nvPr/>
        </p:nvSpPr>
        <p:spPr>
          <a:xfrm>
            <a:off x="7374142" y="6179595"/>
            <a:ext cx="5671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I understand that other people can be different from me.</a:t>
            </a:r>
          </a:p>
        </p:txBody>
      </p:sp>
      <p:sp>
        <p:nvSpPr>
          <p:cNvPr id="22" name="Hexagon 21"/>
          <p:cNvSpPr/>
          <p:nvPr/>
        </p:nvSpPr>
        <p:spPr>
          <a:xfrm>
            <a:off x="3098417" y="5863817"/>
            <a:ext cx="3949139" cy="3396100"/>
          </a:xfrm>
          <a:prstGeom prst="hexagon">
            <a:avLst/>
          </a:prstGeom>
          <a:blipFill dpi="0" rotWithShape="1">
            <a:blip r:embed="rId4"/>
            <a:srcRect/>
            <a:stretch>
              <a:fillRect l="-126000" t="-79000" r="-182000" b="-66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65" name="Hexagon 64"/>
          <p:cNvSpPr/>
          <p:nvPr/>
        </p:nvSpPr>
        <p:spPr>
          <a:xfrm>
            <a:off x="333695" y="3148930"/>
            <a:ext cx="3973043" cy="34262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/>
            <a:srcRect/>
            <a:stretch>
              <a:fillRect l="-42000" t="-18000" r="-48000" b="-25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422" y="7884880"/>
            <a:ext cx="1860790" cy="1780120"/>
          </a:xfrm>
          <a:prstGeom prst="rect">
            <a:avLst/>
          </a:prstGeom>
        </p:spPr>
      </p:pic>
      <p:sp>
        <p:nvSpPr>
          <p:cNvPr id="34" name="Title 2"/>
          <p:cNvSpPr>
            <a:spLocks noGrp="1"/>
          </p:cNvSpPr>
          <p:nvPr>
            <p:ph type="ctrTitle"/>
          </p:nvPr>
        </p:nvSpPr>
        <p:spPr>
          <a:xfrm>
            <a:off x="1110246" y="1601192"/>
            <a:ext cx="9897423" cy="1281620"/>
          </a:xfrm>
        </p:spPr>
        <p:txBody>
          <a:bodyPr>
            <a:noAutofit/>
          </a:bodyPr>
          <a:lstStyle/>
          <a:p>
            <a:pPr algn="l"/>
            <a:r>
              <a:rPr lang="en-US" sz="8000" b="1">
                <a:solidFill>
                  <a:schemeClr val="accent6"/>
                </a:solidFill>
                <a:latin typeface="+mn-lt"/>
              </a:rPr>
              <a:t>Social Responsibility</a:t>
            </a:r>
            <a:endParaRPr lang="en-US" sz="8415" b="1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0745666" y="1357813"/>
            <a:ext cx="4599127" cy="3371407"/>
            <a:chOff x="10470416" y="293259"/>
            <a:chExt cx="4599127" cy="3371407"/>
          </a:xfrm>
        </p:grpSpPr>
        <p:sp>
          <p:nvSpPr>
            <p:cNvPr id="35" name="Isosceles Triangle 34"/>
            <p:cNvSpPr/>
            <p:nvPr/>
          </p:nvSpPr>
          <p:spPr>
            <a:xfrm rot="10800000">
              <a:off x="11740782" y="599058"/>
              <a:ext cx="1754764" cy="1502971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6" name="Isosceles Triangle 35"/>
            <p:cNvSpPr/>
            <p:nvPr/>
          </p:nvSpPr>
          <p:spPr>
            <a:xfrm rot="7204616">
              <a:off x="11060637" y="1003824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11731176" y="2161695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829002" y="634024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918874" y="1790100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962556" y="3283155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2543467" y="1644993"/>
              <a:ext cx="1640267" cy="1753651"/>
              <a:chOff x="7833733" y="1060742"/>
              <a:chExt cx="1382365" cy="1477921"/>
            </a:xfrm>
          </p:grpSpPr>
          <p:sp>
            <p:nvSpPr>
              <p:cNvPr id="56" name="Isosceles Triangle 55"/>
              <p:cNvSpPr/>
              <p:nvPr/>
            </p:nvSpPr>
            <p:spPr>
              <a:xfrm rot="18004616">
                <a:off x="7728570" y="1165905"/>
                <a:ext cx="1477921" cy="1267595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078642" y="1554301"/>
                <a:ext cx="1137456" cy="243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Critical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2284782" y="983846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1385507" y="1181470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0470416" y="1667689"/>
              <a:ext cx="2488460" cy="1717653"/>
              <a:chOff x="6673117" y="1214046"/>
              <a:chExt cx="1355066" cy="935330"/>
            </a:xfrm>
          </p:grpSpPr>
          <p:sp>
            <p:nvSpPr>
              <p:cNvPr id="53" name="Isosceles Triangle 52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2388833" y="2681664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293375" y="2376205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50" name="Isosceles Triangle 49"/>
            <p:cNvSpPr/>
            <p:nvPr/>
          </p:nvSpPr>
          <p:spPr>
            <a:xfrm rot="14397036">
              <a:off x="12327734" y="474142"/>
              <a:ext cx="2542058" cy="2180292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771843" y="1320012"/>
              <a:ext cx="229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419297" y="405754"/>
              <a:ext cx="13667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chemeClr val="bg1"/>
                  </a:solidFill>
                </a:rPr>
                <a:t>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45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0953" y="2255068"/>
            <a:ext cx="22795316" cy="139599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5282" y="941499"/>
            <a:ext cx="9897423" cy="1281620"/>
          </a:xfrm>
        </p:spPr>
        <p:txBody>
          <a:bodyPr>
            <a:noAutofit/>
          </a:bodyPr>
          <a:lstStyle/>
          <a:p>
            <a:pPr algn="l"/>
            <a:r>
              <a:rPr lang="en-US" sz="8415" b="1">
                <a:solidFill>
                  <a:schemeClr val="accent1"/>
                </a:solidFill>
                <a:latin typeface="+mn-lt"/>
              </a:rPr>
              <a:t>Critical Thinking</a:t>
            </a:r>
            <a:endParaRPr lang="en-US" sz="8415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148535" y="5131795"/>
            <a:ext cx="4758140" cy="4103252"/>
          </a:xfrm>
          <a:custGeom>
            <a:avLst/>
            <a:gdLst>
              <a:gd name="connsiteX0" fmla="*/ 0 w 3103133"/>
              <a:gd name="connsiteY0" fmla="*/ 1338016 h 2676032"/>
              <a:gd name="connsiteX1" fmla="*/ 669008 w 3103133"/>
              <a:gd name="connsiteY1" fmla="*/ 1 h 2676032"/>
              <a:gd name="connsiteX2" fmla="*/ 2434125 w 3103133"/>
              <a:gd name="connsiteY2" fmla="*/ 1 h 2676032"/>
              <a:gd name="connsiteX3" fmla="*/ 3103133 w 3103133"/>
              <a:gd name="connsiteY3" fmla="*/ 1338016 h 2676032"/>
              <a:gd name="connsiteX4" fmla="*/ 2434125 w 3103133"/>
              <a:gd name="connsiteY4" fmla="*/ 2676031 h 2676032"/>
              <a:gd name="connsiteX5" fmla="*/ 669008 w 3103133"/>
              <a:gd name="connsiteY5" fmla="*/ 2676031 h 2676032"/>
              <a:gd name="connsiteX6" fmla="*/ 0 w 3103133"/>
              <a:gd name="connsiteY6" fmla="*/ 1338016 h 267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3133" h="2676032">
                <a:moveTo>
                  <a:pt x="0" y="1338016"/>
                </a:moveTo>
                <a:lnTo>
                  <a:pt x="669008" y="1"/>
                </a:lnTo>
                <a:lnTo>
                  <a:pt x="2434125" y="1"/>
                </a:lnTo>
                <a:lnTo>
                  <a:pt x="3103133" y="1338016"/>
                </a:lnTo>
                <a:lnTo>
                  <a:pt x="2434125" y="2676031"/>
                </a:lnTo>
                <a:lnTo>
                  <a:pt x="669008" y="2676031"/>
                </a:lnTo>
                <a:lnTo>
                  <a:pt x="0" y="133801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4037" tIns="594293" rIns="614037" bIns="594293" numCol="1" spcCol="1270" anchor="ctr" anchorCtr="0">
            <a:noAutofit/>
          </a:bodyPr>
          <a:lstStyle/>
          <a:p>
            <a:pPr algn="ctr" defTabSz="22667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/>
              <a:t>I can ask open-ended questions and gather information.</a:t>
            </a:r>
          </a:p>
        </p:txBody>
      </p:sp>
      <p:sp>
        <p:nvSpPr>
          <p:cNvPr id="17" name="Freeform 16"/>
          <p:cNvSpPr/>
          <p:nvPr/>
        </p:nvSpPr>
        <p:spPr>
          <a:xfrm>
            <a:off x="4112267" y="2753976"/>
            <a:ext cx="4968323" cy="4284507"/>
          </a:xfrm>
          <a:custGeom>
            <a:avLst/>
            <a:gdLst>
              <a:gd name="connsiteX0" fmla="*/ 0 w 4014621"/>
              <a:gd name="connsiteY0" fmla="*/ 1731034 h 3462068"/>
              <a:gd name="connsiteX1" fmla="*/ 865517 w 4014621"/>
              <a:gd name="connsiteY1" fmla="*/ 1 h 3462068"/>
              <a:gd name="connsiteX2" fmla="*/ 3149104 w 4014621"/>
              <a:gd name="connsiteY2" fmla="*/ 1 h 3462068"/>
              <a:gd name="connsiteX3" fmla="*/ 4014621 w 4014621"/>
              <a:gd name="connsiteY3" fmla="*/ 1731034 h 3462068"/>
              <a:gd name="connsiteX4" fmla="*/ 3149104 w 4014621"/>
              <a:gd name="connsiteY4" fmla="*/ 3462067 h 3462068"/>
              <a:gd name="connsiteX5" fmla="*/ 865517 w 4014621"/>
              <a:gd name="connsiteY5" fmla="*/ 3462067 h 3462068"/>
              <a:gd name="connsiteX6" fmla="*/ 0 w 4014621"/>
              <a:gd name="connsiteY6" fmla="*/ 1731034 h 34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4621" h="3462068">
                <a:moveTo>
                  <a:pt x="0" y="1731034"/>
                </a:moveTo>
                <a:lnTo>
                  <a:pt x="865517" y="1"/>
                </a:lnTo>
                <a:lnTo>
                  <a:pt x="3149104" y="1"/>
                </a:lnTo>
                <a:lnTo>
                  <a:pt x="4014621" y="1731034"/>
                </a:lnTo>
                <a:lnTo>
                  <a:pt x="3149104" y="3462067"/>
                </a:lnTo>
                <a:lnTo>
                  <a:pt x="865517" y="3462067"/>
                </a:lnTo>
                <a:lnTo>
                  <a:pt x="0" y="173103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4398" tIns="748212" rIns="794398" bIns="748212" numCol="1" spcCol="1270" anchor="ctr" anchorCtr="0">
            <a:noAutofit/>
          </a:bodyPr>
          <a:lstStyle/>
          <a:p>
            <a:pPr algn="ctr" defTabSz="22101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/>
              <a:t>I can analyze evidence from different perspectives.</a:t>
            </a:r>
          </a:p>
        </p:txBody>
      </p:sp>
      <p:sp>
        <p:nvSpPr>
          <p:cNvPr id="21" name="Hexagon 20"/>
          <p:cNvSpPr/>
          <p:nvPr/>
        </p:nvSpPr>
        <p:spPr>
          <a:xfrm>
            <a:off x="8285590" y="919037"/>
            <a:ext cx="4588087" cy="39566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"/>
                      </a14:imgEffect>
                      <a14:imgEffect>
                        <a14:brightnessContrast bright="26000"/>
                      </a14:imgEffect>
                    </a14:imgLayer>
                  </a14:imgProps>
                </a:ext>
              </a:extLst>
            </a:blip>
            <a:srcRect/>
            <a:stretch>
              <a:fillRect l="-45000" t="-18000" r="-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Hexagon 13"/>
          <p:cNvSpPr/>
          <p:nvPr/>
        </p:nvSpPr>
        <p:spPr>
          <a:xfrm>
            <a:off x="12080990" y="3534234"/>
            <a:ext cx="3327363" cy="286939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/>
            <a:stretch>
              <a:fillRect l="-11000" r="-87000" b="-82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257" y="7475903"/>
            <a:ext cx="1872261" cy="1791093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1230568" y="5782793"/>
            <a:ext cx="4635606" cy="3509196"/>
            <a:chOff x="10534153" y="5223870"/>
            <a:chExt cx="4635606" cy="3509196"/>
          </a:xfrm>
        </p:grpSpPr>
        <p:grpSp>
          <p:nvGrpSpPr>
            <p:cNvPr id="89" name="Group 88"/>
            <p:cNvGrpSpPr/>
            <p:nvPr/>
          </p:nvGrpSpPr>
          <p:grpSpPr>
            <a:xfrm>
              <a:off x="10534153" y="6292501"/>
              <a:ext cx="2488460" cy="1717653"/>
              <a:chOff x="6673117" y="1214046"/>
              <a:chExt cx="1355066" cy="935330"/>
            </a:xfrm>
          </p:grpSpPr>
          <p:sp>
            <p:nvSpPr>
              <p:cNvPr id="105" name="Isosceles Triangle 104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90" name="Isosceles Triangle 89"/>
            <p:cNvSpPr/>
            <p:nvPr/>
          </p:nvSpPr>
          <p:spPr>
            <a:xfrm rot="10800000">
              <a:off x="11804519" y="5223870"/>
              <a:ext cx="1754764" cy="1502971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91" name="Isosceles Triangle 90"/>
            <p:cNvSpPr/>
            <p:nvPr/>
          </p:nvSpPr>
          <p:spPr>
            <a:xfrm rot="7204616">
              <a:off x="11124374" y="5628636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92" name="Isosceles Triangle 91"/>
            <p:cNvSpPr/>
            <p:nvPr/>
          </p:nvSpPr>
          <p:spPr>
            <a:xfrm rot="14397036">
              <a:off x="12499133" y="5610553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93" name="Isosceles Triangle 92"/>
            <p:cNvSpPr/>
            <p:nvPr/>
          </p:nvSpPr>
          <p:spPr>
            <a:xfrm>
              <a:off x="11794913" y="6786507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892739" y="5258836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0982611" y="6414912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2805174" y="6442379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2026293" y="7907967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sp>
          <p:nvSpPr>
            <p:cNvPr id="98" name="Isosceles Triangle 97"/>
            <p:cNvSpPr/>
            <p:nvPr/>
          </p:nvSpPr>
          <p:spPr>
            <a:xfrm rot="18004616">
              <a:off x="12331109" y="6144377"/>
              <a:ext cx="2787001" cy="2390377"/>
            </a:xfrm>
            <a:prstGeom prst="triangl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3024793" y="6804096"/>
              <a:ext cx="2144966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</a:rPr>
                <a:t>Critical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2348519" y="5608658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3272943" y="5789467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449244" y="5806282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2452570" y="7306476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3757125" y="7463539"/>
              <a:ext cx="7052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7007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8024" y="-6026433"/>
            <a:ext cx="26741446" cy="16376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5269" y="3142781"/>
            <a:ext cx="9735946" cy="253157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17" name="TextBox 16"/>
          <p:cNvSpPr txBox="1"/>
          <p:nvPr/>
        </p:nvSpPr>
        <p:spPr>
          <a:xfrm>
            <a:off x="4562019" y="3549936"/>
            <a:ext cx="6988919" cy="3051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22101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/>
              <a:t>I can analyze evidence from different perspectives.</a:t>
            </a:r>
          </a:p>
          <a:p>
            <a:endParaRPr lang="en-US" sz="4590"/>
          </a:p>
        </p:txBody>
      </p:sp>
      <p:sp>
        <p:nvSpPr>
          <p:cNvPr id="41" name="Rectangle 40"/>
          <p:cNvSpPr/>
          <p:nvPr/>
        </p:nvSpPr>
        <p:spPr>
          <a:xfrm>
            <a:off x="4964557" y="5872889"/>
            <a:ext cx="8038675" cy="32969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43" name="TextBox 42"/>
          <p:cNvSpPr txBox="1"/>
          <p:nvPr/>
        </p:nvSpPr>
        <p:spPr>
          <a:xfrm>
            <a:off x="7269042" y="6343898"/>
            <a:ext cx="6792224" cy="301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I can ask open-ended questions and gather information.</a:t>
            </a:r>
          </a:p>
          <a:p>
            <a:endParaRPr lang="en-US" sz="4590"/>
          </a:p>
        </p:txBody>
      </p:sp>
      <p:sp>
        <p:nvSpPr>
          <p:cNvPr id="22" name="Hexagon 21"/>
          <p:cNvSpPr/>
          <p:nvPr/>
        </p:nvSpPr>
        <p:spPr>
          <a:xfrm>
            <a:off x="3278712" y="5773715"/>
            <a:ext cx="3949139" cy="3396100"/>
          </a:xfrm>
          <a:prstGeom prst="hexagon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/>
            <a:stretch>
              <a:fillRect l="-36000" t="-4000" b="-14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57"/>
          </a:p>
        </p:txBody>
      </p:sp>
      <p:sp>
        <p:nvSpPr>
          <p:cNvPr id="65" name="Hexagon 64"/>
          <p:cNvSpPr/>
          <p:nvPr/>
        </p:nvSpPr>
        <p:spPr>
          <a:xfrm>
            <a:off x="333695" y="3148930"/>
            <a:ext cx="3973043" cy="34262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3000"/>
                      </a14:imgEffect>
                    </a14:imgLayer>
                  </a14:imgProps>
                </a:ext>
              </a:extLst>
            </a:blip>
            <a:srcRect/>
            <a:stretch>
              <a:fillRect l="-80000" t="-35000" r="-35000" b="-30000"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422" y="7884880"/>
            <a:ext cx="1860790" cy="1780120"/>
          </a:xfrm>
          <a:prstGeom prst="rect">
            <a:avLst/>
          </a:prstGeom>
        </p:spPr>
      </p:pic>
      <p:sp>
        <p:nvSpPr>
          <p:cNvPr id="34" name="Title 2"/>
          <p:cNvSpPr>
            <a:spLocks noGrp="1"/>
          </p:cNvSpPr>
          <p:nvPr>
            <p:ph type="ctrTitle"/>
          </p:nvPr>
        </p:nvSpPr>
        <p:spPr>
          <a:xfrm>
            <a:off x="1089622" y="1201086"/>
            <a:ext cx="9897423" cy="1281620"/>
          </a:xfrm>
        </p:spPr>
        <p:txBody>
          <a:bodyPr>
            <a:noAutofit/>
          </a:bodyPr>
          <a:lstStyle/>
          <a:p>
            <a:pPr algn="l"/>
            <a:r>
              <a:rPr lang="en-US" sz="8400" b="1" dirty="0">
                <a:solidFill>
                  <a:schemeClr val="accent1"/>
                </a:solidFill>
                <a:latin typeface="+mn-lt"/>
              </a:rPr>
              <a:t>Thinking - Critical</a:t>
            </a:r>
            <a:endParaRPr lang="en-US" sz="840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0379606" y="946057"/>
            <a:ext cx="4635606" cy="3509196"/>
            <a:chOff x="10534153" y="5223870"/>
            <a:chExt cx="4635606" cy="3509196"/>
          </a:xfrm>
        </p:grpSpPr>
        <p:grpSp>
          <p:nvGrpSpPr>
            <p:cNvPr id="66" name="Group 65"/>
            <p:cNvGrpSpPr/>
            <p:nvPr/>
          </p:nvGrpSpPr>
          <p:grpSpPr>
            <a:xfrm>
              <a:off x="10534153" y="6292501"/>
              <a:ext cx="2488460" cy="1717653"/>
              <a:chOff x="6673117" y="1214046"/>
              <a:chExt cx="1355066" cy="935330"/>
            </a:xfrm>
          </p:grpSpPr>
          <p:sp>
            <p:nvSpPr>
              <p:cNvPr id="82" name="Isosceles Triangle 81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67" name="Isosceles Triangle 66"/>
            <p:cNvSpPr/>
            <p:nvPr/>
          </p:nvSpPr>
          <p:spPr>
            <a:xfrm rot="10800000">
              <a:off x="11804519" y="5223870"/>
              <a:ext cx="1754764" cy="1502971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68" name="Isosceles Triangle 67"/>
            <p:cNvSpPr/>
            <p:nvPr/>
          </p:nvSpPr>
          <p:spPr>
            <a:xfrm rot="7204616">
              <a:off x="11124374" y="5628636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69" name="Isosceles Triangle 68"/>
            <p:cNvSpPr/>
            <p:nvPr/>
          </p:nvSpPr>
          <p:spPr>
            <a:xfrm rot="14397036">
              <a:off x="12499133" y="5610553"/>
              <a:ext cx="1753651" cy="1504085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70" name="Isosceles Triangle 69"/>
            <p:cNvSpPr/>
            <p:nvPr/>
          </p:nvSpPr>
          <p:spPr>
            <a:xfrm>
              <a:off x="11794913" y="6786507"/>
              <a:ext cx="1754764" cy="1502971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892739" y="5258836"/>
              <a:ext cx="1559113" cy="44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Personal Awareness</a:t>
              </a:r>
            </a:p>
            <a:p>
              <a:pPr algn="ctr"/>
              <a:r>
                <a:rPr lang="en-US" sz="1149" b="1">
                  <a:solidFill>
                    <a:schemeClr val="bg1"/>
                  </a:solidFill>
                </a:rPr>
                <a:t>&amp; Responsibility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982611" y="6414912"/>
              <a:ext cx="161075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Personal &amp; Cultural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2805174" y="6442379"/>
              <a:ext cx="1585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Social Responsibility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2026293" y="7907967"/>
              <a:ext cx="1349665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75" b="1">
                  <a:solidFill>
                    <a:schemeClr val="bg1"/>
                  </a:solidFill>
                </a:rPr>
                <a:t>Creative</a:t>
              </a:r>
            </a:p>
          </p:txBody>
        </p:sp>
        <p:sp>
          <p:nvSpPr>
            <p:cNvPr id="75" name="Isosceles Triangle 74"/>
            <p:cNvSpPr/>
            <p:nvPr/>
          </p:nvSpPr>
          <p:spPr>
            <a:xfrm rot="18004616">
              <a:off x="12331109" y="6144377"/>
              <a:ext cx="2787001" cy="2390377"/>
            </a:xfrm>
            <a:prstGeom prst="triangl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16586" tIns="58293" rIns="116586" bIns="582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57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3024793" y="6804096"/>
              <a:ext cx="2144966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</a:rPr>
                <a:t>Critical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348519" y="5608658"/>
              <a:ext cx="900893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3272943" y="5789467"/>
              <a:ext cx="94287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1449244" y="5806282"/>
              <a:ext cx="760580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PS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452570" y="7306476"/>
              <a:ext cx="705209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757125" y="7463539"/>
              <a:ext cx="7052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50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0953" y="2255068"/>
            <a:ext cx="22795316" cy="139599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5282" y="941499"/>
            <a:ext cx="9897423" cy="1281620"/>
          </a:xfrm>
        </p:spPr>
        <p:txBody>
          <a:bodyPr>
            <a:noAutofit/>
          </a:bodyPr>
          <a:lstStyle/>
          <a:p>
            <a:pPr algn="l"/>
            <a:r>
              <a:rPr lang="en-US" sz="8415" b="1">
                <a:solidFill>
                  <a:schemeClr val="accent1"/>
                </a:solidFill>
                <a:latin typeface="+mn-lt"/>
              </a:rPr>
              <a:t>Creative Thinking</a:t>
            </a:r>
            <a:endParaRPr lang="en-US" sz="8415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148535" y="5131795"/>
            <a:ext cx="4758140" cy="4103252"/>
          </a:xfrm>
          <a:custGeom>
            <a:avLst/>
            <a:gdLst>
              <a:gd name="connsiteX0" fmla="*/ 0 w 3103133"/>
              <a:gd name="connsiteY0" fmla="*/ 1338016 h 2676032"/>
              <a:gd name="connsiteX1" fmla="*/ 669008 w 3103133"/>
              <a:gd name="connsiteY1" fmla="*/ 1 h 2676032"/>
              <a:gd name="connsiteX2" fmla="*/ 2434125 w 3103133"/>
              <a:gd name="connsiteY2" fmla="*/ 1 h 2676032"/>
              <a:gd name="connsiteX3" fmla="*/ 3103133 w 3103133"/>
              <a:gd name="connsiteY3" fmla="*/ 1338016 h 2676032"/>
              <a:gd name="connsiteX4" fmla="*/ 2434125 w 3103133"/>
              <a:gd name="connsiteY4" fmla="*/ 2676031 h 2676032"/>
              <a:gd name="connsiteX5" fmla="*/ 669008 w 3103133"/>
              <a:gd name="connsiteY5" fmla="*/ 2676031 h 2676032"/>
              <a:gd name="connsiteX6" fmla="*/ 0 w 3103133"/>
              <a:gd name="connsiteY6" fmla="*/ 1338016 h 267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3133" h="2676032">
                <a:moveTo>
                  <a:pt x="0" y="1338016"/>
                </a:moveTo>
                <a:lnTo>
                  <a:pt x="669008" y="1"/>
                </a:lnTo>
                <a:lnTo>
                  <a:pt x="2434125" y="1"/>
                </a:lnTo>
                <a:lnTo>
                  <a:pt x="3103133" y="1338016"/>
                </a:lnTo>
                <a:lnTo>
                  <a:pt x="2434125" y="2676031"/>
                </a:lnTo>
                <a:lnTo>
                  <a:pt x="669008" y="2676031"/>
                </a:lnTo>
                <a:lnTo>
                  <a:pt x="0" y="133801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4037" tIns="594293" rIns="614037" bIns="594293" numCol="1" spcCol="1270" anchor="ctr" anchorCtr="0">
            <a:noAutofit/>
          </a:bodyPr>
          <a:lstStyle/>
          <a:p>
            <a:pPr algn="ctr" defTabSz="22667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100"/>
              <a:t>I try a new idea when something doesn’t work.</a:t>
            </a:r>
          </a:p>
        </p:txBody>
      </p:sp>
      <p:sp>
        <p:nvSpPr>
          <p:cNvPr id="17" name="Freeform 16"/>
          <p:cNvSpPr/>
          <p:nvPr/>
        </p:nvSpPr>
        <p:spPr>
          <a:xfrm>
            <a:off x="4112267" y="2753976"/>
            <a:ext cx="4968323" cy="4284507"/>
          </a:xfrm>
          <a:custGeom>
            <a:avLst/>
            <a:gdLst>
              <a:gd name="connsiteX0" fmla="*/ 0 w 4014621"/>
              <a:gd name="connsiteY0" fmla="*/ 1731034 h 3462068"/>
              <a:gd name="connsiteX1" fmla="*/ 865517 w 4014621"/>
              <a:gd name="connsiteY1" fmla="*/ 1 h 3462068"/>
              <a:gd name="connsiteX2" fmla="*/ 3149104 w 4014621"/>
              <a:gd name="connsiteY2" fmla="*/ 1 h 3462068"/>
              <a:gd name="connsiteX3" fmla="*/ 4014621 w 4014621"/>
              <a:gd name="connsiteY3" fmla="*/ 1731034 h 3462068"/>
              <a:gd name="connsiteX4" fmla="*/ 3149104 w 4014621"/>
              <a:gd name="connsiteY4" fmla="*/ 3462067 h 3462068"/>
              <a:gd name="connsiteX5" fmla="*/ 865517 w 4014621"/>
              <a:gd name="connsiteY5" fmla="*/ 3462067 h 3462068"/>
              <a:gd name="connsiteX6" fmla="*/ 0 w 4014621"/>
              <a:gd name="connsiteY6" fmla="*/ 1731034 h 34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4621" h="3462068">
                <a:moveTo>
                  <a:pt x="0" y="1731034"/>
                </a:moveTo>
                <a:lnTo>
                  <a:pt x="865517" y="1"/>
                </a:lnTo>
                <a:lnTo>
                  <a:pt x="3149104" y="1"/>
                </a:lnTo>
                <a:lnTo>
                  <a:pt x="4014621" y="1731034"/>
                </a:lnTo>
                <a:lnTo>
                  <a:pt x="3149104" y="3462067"/>
                </a:lnTo>
                <a:lnTo>
                  <a:pt x="865517" y="3462067"/>
                </a:lnTo>
                <a:lnTo>
                  <a:pt x="0" y="173103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4398" tIns="748212" rIns="794398" bIns="748212" numCol="1" spcCol="1270" anchor="ctr" anchorCtr="0">
            <a:noAutofit/>
          </a:bodyPr>
          <a:lstStyle/>
          <a:p>
            <a:pPr algn="ctr" defTabSz="22101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/>
              <a:t>I get ideas when I play and explore.</a:t>
            </a:r>
            <a:endParaRPr lang="en-US" sz="4971"/>
          </a:p>
        </p:txBody>
      </p:sp>
      <p:sp>
        <p:nvSpPr>
          <p:cNvPr id="21" name="Hexagon 20"/>
          <p:cNvSpPr/>
          <p:nvPr/>
        </p:nvSpPr>
        <p:spPr>
          <a:xfrm>
            <a:off x="8285590" y="919037"/>
            <a:ext cx="4588087" cy="395660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15000" r="-15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Hexagon 13"/>
          <p:cNvSpPr/>
          <p:nvPr/>
        </p:nvSpPr>
        <p:spPr>
          <a:xfrm>
            <a:off x="12080990" y="3534234"/>
            <a:ext cx="3327363" cy="286939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/>
            <a:srcRect/>
            <a:stretch>
              <a:fillRect l="-1000" t="-10000" r="1000" b="-12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257" y="7475903"/>
            <a:ext cx="1872261" cy="17910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19666" y="5362155"/>
            <a:ext cx="3856101" cy="4124994"/>
            <a:chOff x="1019666" y="5362155"/>
            <a:chExt cx="3856101" cy="4124994"/>
          </a:xfrm>
        </p:grpSpPr>
        <p:grpSp>
          <p:nvGrpSpPr>
            <p:cNvPr id="5" name="Group 4"/>
            <p:cNvGrpSpPr/>
            <p:nvPr/>
          </p:nvGrpSpPr>
          <p:grpSpPr>
            <a:xfrm>
              <a:off x="2290032" y="5362155"/>
              <a:ext cx="1754764" cy="1502971"/>
              <a:chOff x="2290032" y="5362155"/>
              <a:chExt cx="1754764" cy="1502971"/>
            </a:xfrm>
          </p:grpSpPr>
          <p:sp>
            <p:nvSpPr>
              <p:cNvPr id="45" name="Isosceles Triangle 44"/>
              <p:cNvSpPr/>
              <p:nvPr/>
            </p:nvSpPr>
            <p:spPr>
              <a:xfrm rot="10800000">
                <a:off x="2290032" y="5362155"/>
                <a:ext cx="1754764" cy="1502971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378252" y="5397121"/>
                <a:ext cx="1559113" cy="446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49" b="1">
                    <a:solidFill>
                      <a:schemeClr val="bg1"/>
                    </a:solidFill>
                  </a:rPr>
                  <a:t>Personal Awareness</a:t>
                </a:r>
              </a:p>
              <a:p>
                <a:pPr algn="ctr"/>
                <a:r>
                  <a:rPr lang="en-US" sz="1149" b="1">
                    <a:solidFill>
                      <a:schemeClr val="bg1"/>
                    </a:solidFill>
                  </a:rPr>
                  <a:t>&amp; Responsibility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834032" y="5746943"/>
                <a:ext cx="900893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109429" y="5624055"/>
              <a:ext cx="1766338" cy="1753651"/>
              <a:chOff x="3109429" y="5624055"/>
              <a:chExt cx="1766338" cy="1753651"/>
            </a:xfrm>
          </p:grpSpPr>
          <p:sp>
            <p:nvSpPr>
              <p:cNvPr id="47" name="Isosceles Triangle 46"/>
              <p:cNvSpPr/>
              <p:nvPr/>
            </p:nvSpPr>
            <p:spPr>
              <a:xfrm rot="14397036">
                <a:off x="2984646" y="5748838"/>
                <a:ext cx="1753651" cy="1504085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290687" y="6580664"/>
                <a:ext cx="1585080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Social Responsibility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758456" y="5927752"/>
                <a:ext cx="942870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468124" y="5642138"/>
              <a:ext cx="1770631" cy="1753651"/>
              <a:chOff x="1468124" y="5642138"/>
              <a:chExt cx="1770631" cy="1753651"/>
            </a:xfrm>
          </p:grpSpPr>
          <p:sp>
            <p:nvSpPr>
              <p:cNvPr id="46" name="Isosceles Triangle 45"/>
              <p:cNvSpPr/>
              <p:nvPr/>
            </p:nvSpPr>
            <p:spPr>
              <a:xfrm rot="7204616">
                <a:off x="1609887" y="5766921"/>
                <a:ext cx="1753651" cy="1504085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468124" y="6553197"/>
                <a:ext cx="1610755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b="1">
                    <a:solidFill>
                      <a:schemeClr val="bg1"/>
                    </a:solidFill>
                  </a:rPr>
                  <a:t>Personal &amp; Cultural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934757" y="5944567"/>
                <a:ext cx="760580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PS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019666" y="6430786"/>
              <a:ext cx="2488460" cy="1717653"/>
              <a:chOff x="6673117" y="1214046"/>
              <a:chExt cx="1355066" cy="935330"/>
            </a:xfrm>
          </p:grpSpPr>
          <p:sp>
            <p:nvSpPr>
              <p:cNvPr id="60" name="Isosceles Triangle 59"/>
              <p:cNvSpPr/>
              <p:nvPr/>
            </p:nvSpPr>
            <p:spPr>
              <a:xfrm rot="3597036">
                <a:off x="7008987" y="1260745"/>
                <a:ext cx="935330" cy="841932"/>
              </a:xfrm>
              <a:prstGeom prst="triangle">
                <a:avLst/>
              </a:prstGeom>
              <a:gradFill flip="none" rotWithShape="1">
                <a:gsLst>
                  <a:gs pos="0">
                    <a:srgbClr val="E66E3C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673117" y="1492699"/>
                <a:ext cx="1355066" cy="1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80" b="1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242835" y="1598179"/>
                <a:ext cx="506241" cy="36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0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678577" y="6936743"/>
              <a:ext cx="2977674" cy="2550406"/>
              <a:chOff x="2280426" y="6924792"/>
              <a:chExt cx="1754764" cy="1502971"/>
            </a:xfrm>
            <a:effectLst>
              <a:outerShdw blurRad="431800" sx="117000" sy="1170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Isosceles Triangle 47"/>
              <p:cNvSpPr/>
              <p:nvPr/>
            </p:nvSpPr>
            <p:spPr>
              <a:xfrm>
                <a:off x="2280426" y="6924792"/>
                <a:ext cx="1754764" cy="1502971"/>
              </a:xfrm>
              <a:prstGeom prst="triangl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16586" tIns="58293" rIns="116586" bIns="582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057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482976" y="7929758"/>
                <a:ext cx="1349665" cy="489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Creative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948301" y="7212911"/>
                <a:ext cx="705209" cy="825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500" b="1">
                    <a:solidFill>
                      <a:schemeClr val="bg1"/>
                    </a:solidFill>
                  </a:rPr>
                  <a:t>T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092717" y="6408090"/>
              <a:ext cx="1640267" cy="1753651"/>
              <a:chOff x="3092717" y="6408090"/>
              <a:chExt cx="1640267" cy="1753651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092717" y="6408090"/>
                <a:ext cx="1640267" cy="1753651"/>
                <a:chOff x="7833733" y="1060742"/>
                <a:chExt cx="1382365" cy="1477921"/>
              </a:xfrm>
            </p:grpSpPr>
            <p:sp>
              <p:nvSpPr>
                <p:cNvPr id="63" name="Isosceles Triangle 62"/>
                <p:cNvSpPr/>
                <p:nvPr/>
              </p:nvSpPr>
              <p:spPr>
                <a:xfrm rot="18004616">
                  <a:off x="7728570" y="1165905"/>
                  <a:ext cx="1477921" cy="1267595"/>
                </a:xfrm>
                <a:prstGeom prst="triangl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16586" tIns="58293" rIns="116586" bIns="5829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057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8078642" y="1554301"/>
                  <a:ext cx="1137456" cy="2431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75" b="1">
                      <a:solidFill>
                        <a:schemeClr val="bg1"/>
                      </a:solidFill>
                    </a:rPr>
                    <a:t>Critical</a:t>
                  </a:r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3842625" y="7139302"/>
                <a:ext cx="705209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70" b="1">
                    <a:solidFill>
                      <a:schemeClr val="bg1"/>
                    </a:solidFill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023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SB theme">
      <a:dk1>
        <a:sysClr val="windowText" lastClr="000000"/>
      </a:dk1>
      <a:lt1>
        <a:sysClr val="window" lastClr="FFFFFF"/>
      </a:lt1>
      <a:dk2>
        <a:srgbClr val="135185"/>
      </a:dk2>
      <a:lt2>
        <a:srgbClr val="CECECE"/>
      </a:lt2>
      <a:accent1>
        <a:srgbClr val="2170B6"/>
      </a:accent1>
      <a:accent2>
        <a:srgbClr val="ECA423"/>
      </a:accent2>
      <a:accent3>
        <a:srgbClr val="DA8128"/>
      </a:accent3>
      <a:accent4>
        <a:srgbClr val="EE6249"/>
      </a:accent4>
      <a:accent5>
        <a:srgbClr val="BC3A27"/>
      </a:accent5>
      <a:accent6>
        <a:srgbClr val="6F9943"/>
      </a:accent6>
      <a:hlink>
        <a:srgbClr val="1CBBDB"/>
      </a:hlink>
      <a:folHlink>
        <a:srgbClr val="1CBBD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0B7E6C2CB19A40904B6B302CD11C27" ma:contentTypeVersion="4" ma:contentTypeDescription="Create a new document." ma:contentTypeScope="" ma:versionID="fe0ff4cb9a55b1f1577e7e42d6485969">
  <xsd:schema xmlns:xsd="http://www.w3.org/2001/XMLSchema" xmlns:xs="http://www.w3.org/2001/XMLSchema" xmlns:p="http://schemas.microsoft.com/office/2006/metadata/properties" xmlns:ns2="6fdf6ec8-7af5-4973-8a16-3519b5940dc4" xmlns:ns3="2681b46d-fa51-475d-890c-18fd77e6a4cd" targetNamespace="http://schemas.microsoft.com/office/2006/metadata/properties" ma:root="true" ma:fieldsID="02c4f4a9fa7ead04cc2b6f048c043be7" ns2:_="" ns3:_="">
    <xsd:import namespace="6fdf6ec8-7af5-4973-8a16-3519b5940dc4"/>
    <xsd:import namespace="2681b46d-fa51-475d-890c-18fd77e6a4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f6ec8-7af5-4973-8a16-3519b5940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1b46d-fa51-475d-890c-18fd77e6a4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681b46d-fa51-475d-890c-18fd77e6a4cd">
      <UserInfo>
        <DisplayName>Janet Souther</DisplayName>
        <AccountId>28</AccountId>
        <AccountType/>
      </UserInfo>
      <UserInfo>
        <DisplayName>cslpilot</DisplayName>
        <AccountId>29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E5C9E68-0310-4108-9FC8-29FB279938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13B413-DB8B-4F71-AB09-F1BC614BEE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df6ec8-7af5-4973-8a16-3519b5940dc4"/>
    <ds:schemaRef ds:uri="2681b46d-fa51-475d-890c-18fd77e6a4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35E799-C0AA-41E1-B389-0FD03D52AE78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2681b46d-fa51-475d-890c-18fd77e6a4cd"/>
    <ds:schemaRef ds:uri="http://purl.org/dc/elements/1.1/"/>
    <ds:schemaRef ds:uri="http://schemas.microsoft.com/office/infopath/2007/PartnerControls"/>
    <ds:schemaRef ds:uri="6fdf6ec8-7af5-4973-8a16-3519b5940dc4"/>
    <ds:schemaRef ds:uri="http://purl.org/dc/terms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Microsoft Office PowerPoint</Application>
  <PresentationFormat>Custom</PresentationFormat>
  <Paragraphs>297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Positive Personal &amp; Cultural Identity</vt:lpstr>
      <vt:lpstr>Positive Personal &amp; Cultural Identity</vt:lpstr>
      <vt:lpstr>Personal Awareness &amp; Responsibility</vt:lpstr>
      <vt:lpstr>Personal Awareness &amp; Responsibility</vt:lpstr>
      <vt:lpstr>Social Responsibility</vt:lpstr>
      <vt:lpstr>Social Responsibility</vt:lpstr>
      <vt:lpstr>Critical Thinking</vt:lpstr>
      <vt:lpstr>Thinking - Critical</vt:lpstr>
      <vt:lpstr>Creative Thinking</vt:lpstr>
      <vt:lpstr>Creative Thinking</vt:lpstr>
      <vt:lpstr>Communication</vt:lpstr>
      <vt:lpstr>Communication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Personal &amp; Cultural Identity</dc:title>
  <dc:creator>Joel Menzies</dc:creator>
  <cp:lastModifiedBy>Joel Menzies</cp:lastModifiedBy>
  <cp:revision>3</cp:revision>
  <dcterms:modified xsi:type="dcterms:W3CDTF">2018-09-24T15:58:42Z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0x010100D60B7E6C2CB19A40904B6B302CD11C27</vt:lpwstr>
  </property>
</Properties>
</file>